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64" r:id="rId5"/>
    <p:sldId id="288" r:id="rId6"/>
    <p:sldId id="1161" r:id="rId7"/>
    <p:sldId id="1162" r:id="rId8"/>
    <p:sldId id="1163" r:id="rId9"/>
    <p:sldId id="1173" r:id="rId10"/>
    <p:sldId id="1174" r:id="rId11"/>
    <p:sldId id="1164" r:id="rId12"/>
    <p:sldId id="284" r:id="rId13"/>
    <p:sldId id="1176" r:id="rId14"/>
    <p:sldId id="1175" r:id="rId15"/>
    <p:sldId id="1178" r:id="rId16"/>
    <p:sldId id="1177" r:id="rId17"/>
    <p:sldId id="1179" r:id="rId18"/>
    <p:sldId id="1182" r:id="rId19"/>
    <p:sldId id="1168" r:id="rId20"/>
    <p:sldId id="1180" r:id="rId21"/>
    <p:sldId id="1167" r:id="rId22"/>
    <p:sldId id="1183" r:id="rId23"/>
    <p:sldId id="1181" r:id="rId24"/>
    <p:sldId id="1166" r:id="rId25"/>
    <p:sldId id="1184" r:id="rId26"/>
    <p:sldId id="1172" r:id="rId27"/>
    <p:sldId id="270" r:id="rId28"/>
    <p:sldId id="281" r:id="rId29"/>
    <p:sldId id="1185" r:id="rId30"/>
    <p:sldId id="1186" r:id="rId31"/>
    <p:sldId id="11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8AFF"/>
    <a:srgbClr val="004636"/>
    <a:srgbClr val="FB6500"/>
    <a:srgbClr val="00A696"/>
    <a:srgbClr val="FF1D7C"/>
    <a:srgbClr val="F5F9EB"/>
    <a:srgbClr val="F5FFEC"/>
    <a:srgbClr val="3671AB"/>
    <a:srgbClr val="00F6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F89565-49E6-05A3-7C21-02EDBB7D2A76}" v="106" dt="2023-11-30T10:33:43.126"/>
    <p1510:client id="{6B8AAE0F-4E0F-441C-AFF6-27B4EEC91206}" v="27" dt="2023-11-30T10:16:20.590"/>
    <p1510:client id="{981E280E-F04B-3D81-CFF7-52775844B96B}" v="53" dt="2023-11-30T10:25:29.449"/>
    <p1510:client id="{ED27165A-56E6-5A47-8765-8C8572ACA73D}" v="301" dt="2023-11-30T14:09:16.2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autoAdjust="0"/>
    <p:restoredTop sz="69306" autoAdjust="0"/>
  </p:normalViewPr>
  <p:slideViewPr>
    <p:cSldViewPr snapToGrid="0">
      <p:cViewPr varScale="1">
        <p:scale>
          <a:sx n="76" d="100"/>
          <a:sy n="76" d="100"/>
        </p:scale>
        <p:origin x="1224" y="90"/>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Cooper" userId="S::acooper@edenproject.com::21a64b3e-81ae-4ce5-a57e-fb6091e2569a" providerId="AD" clId="Web-{38F89565-49E6-05A3-7C21-02EDBB7D2A76}"/>
    <pc:docChg chg="modSld">
      <pc:chgData name="Alice Cooper" userId="S::acooper@edenproject.com::21a64b3e-81ae-4ce5-a57e-fb6091e2569a" providerId="AD" clId="Web-{38F89565-49E6-05A3-7C21-02EDBB7D2A76}" dt="2023-11-30T10:33:43.126" v="86" actId="1076"/>
      <pc:docMkLst>
        <pc:docMk/>
      </pc:docMkLst>
      <pc:sldChg chg="addSp modSp">
        <pc:chgData name="Alice Cooper" userId="S::acooper@edenproject.com::21a64b3e-81ae-4ce5-a57e-fb6091e2569a" providerId="AD" clId="Web-{38F89565-49E6-05A3-7C21-02EDBB7D2A76}" dt="2023-11-30T10:31:01.568" v="48" actId="14100"/>
        <pc:sldMkLst>
          <pc:docMk/>
          <pc:sldMk cId="738919096" sldId="288"/>
        </pc:sldMkLst>
        <pc:spChg chg="add mod">
          <ac:chgData name="Alice Cooper" userId="S::acooper@edenproject.com::21a64b3e-81ae-4ce5-a57e-fb6091e2569a" providerId="AD" clId="Web-{38F89565-49E6-05A3-7C21-02EDBB7D2A76}" dt="2023-11-30T10:31:01.568" v="48" actId="14100"/>
          <ac:spMkLst>
            <pc:docMk/>
            <pc:sldMk cId="738919096" sldId="288"/>
            <ac:spMk id="2" creationId="{8F08A525-95FD-3E97-5609-4D41DE020716}"/>
          </ac:spMkLst>
        </pc:spChg>
        <pc:spChg chg="mod">
          <ac:chgData name="Alice Cooper" userId="S::acooper@edenproject.com::21a64b3e-81ae-4ce5-a57e-fb6091e2569a" providerId="AD" clId="Web-{38F89565-49E6-05A3-7C21-02EDBB7D2A76}" dt="2023-11-30T10:30:57.646" v="46" actId="1076"/>
          <ac:spMkLst>
            <pc:docMk/>
            <pc:sldMk cId="738919096" sldId="288"/>
            <ac:spMk id="3" creationId="{654279AB-E483-4DEC-9955-7396B966C7BF}"/>
          </ac:spMkLst>
        </pc:spChg>
        <pc:picChg chg="mod">
          <ac:chgData name="Alice Cooper" userId="S::acooper@edenproject.com::21a64b3e-81ae-4ce5-a57e-fb6091e2569a" providerId="AD" clId="Web-{38F89565-49E6-05A3-7C21-02EDBB7D2A76}" dt="2023-11-30T10:28:44.184" v="20" actId="14100"/>
          <ac:picMkLst>
            <pc:docMk/>
            <pc:sldMk cId="738919096" sldId="288"/>
            <ac:picMk id="5" creationId="{9796B711-9C99-43B3-AF4D-87A5F72AEE76}"/>
          </ac:picMkLst>
        </pc:picChg>
        <pc:picChg chg="mod">
          <ac:chgData name="Alice Cooper" userId="S::acooper@edenproject.com::21a64b3e-81ae-4ce5-a57e-fb6091e2569a" providerId="AD" clId="Web-{38F89565-49E6-05A3-7C21-02EDBB7D2A76}" dt="2023-11-30T10:28:55.028" v="23" actId="14100"/>
          <ac:picMkLst>
            <pc:docMk/>
            <pc:sldMk cId="738919096" sldId="288"/>
            <ac:picMk id="6" creationId="{A795DDE9-9BAE-4F1C-B49A-578B0DE4F72E}"/>
          </ac:picMkLst>
        </pc:picChg>
      </pc:sldChg>
      <pc:sldChg chg="delSp modSp">
        <pc:chgData name="Alice Cooper" userId="S::acooper@edenproject.com::21a64b3e-81ae-4ce5-a57e-fb6091e2569a" providerId="AD" clId="Web-{38F89565-49E6-05A3-7C21-02EDBB7D2A76}" dt="2023-11-30T10:33:43.126" v="86" actId="1076"/>
        <pc:sldMkLst>
          <pc:docMk/>
          <pc:sldMk cId="0" sldId="1161"/>
        </pc:sldMkLst>
        <pc:picChg chg="mod">
          <ac:chgData name="Alice Cooper" userId="S::acooper@edenproject.com::21a64b3e-81ae-4ce5-a57e-fb6091e2569a" providerId="AD" clId="Web-{38F89565-49E6-05A3-7C21-02EDBB7D2A76}" dt="2023-11-30T10:33:43.126" v="86" actId="1076"/>
          <ac:picMkLst>
            <pc:docMk/>
            <pc:sldMk cId="0" sldId="1161"/>
            <ac:picMk id="2" creationId="{EF015763-0B92-4644-9429-BC2CCE6DE6BA}"/>
          </ac:picMkLst>
        </pc:picChg>
        <pc:picChg chg="mod">
          <ac:chgData name="Alice Cooper" userId="S::acooper@edenproject.com::21a64b3e-81ae-4ce5-a57e-fb6091e2569a" providerId="AD" clId="Web-{38F89565-49E6-05A3-7C21-02EDBB7D2A76}" dt="2023-11-30T10:33:43.095" v="85" actId="1076"/>
          <ac:picMkLst>
            <pc:docMk/>
            <pc:sldMk cId="0" sldId="1161"/>
            <ac:picMk id="3" creationId="{C547F36A-B7FA-4933-8C68-68F155A0FFA5}"/>
          </ac:picMkLst>
        </pc:picChg>
        <pc:picChg chg="mod">
          <ac:chgData name="Alice Cooper" userId="S::acooper@edenproject.com::21a64b3e-81ae-4ce5-a57e-fb6091e2569a" providerId="AD" clId="Web-{38F89565-49E6-05A3-7C21-02EDBB7D2A76}" dt="2023-11-30T10:33:43.079" v="84" actId="1076"/>
          <ac:picMkLst>
            <pc:docMk/>
            <pc:sldMk cId="0" sldId="1161"/>
            <ac:picMk id="5" creationId="{B74D4623-2A03-4411-BD69-82267C6C8B9D}"/>
          </ac:picMkLst>
        </pc:picChg>
        <pc:picChg chg="del">
          <ac:chgData name="Alice Cooper" userId="S::acooper@edenproject.com::21a64b3e-81ae-4ce5-a57e-fb6091e2569a" providerId="AD" clId="Web-{38F89565-49E6-05A3-7C21-02EDBB7D2A76}" dt="2023-11-30T10:31:15.945" v="49"/>
          <ac:picMkLst>
            <pc:docMk/>
            <pc:sldMk cId="0" sldId="1161"/>
            <ac:picMk id="9" creationId="{278D8537-F7FF-4BE0-AAD8-D6265B197BA8}"/>
          </ac:picMkLst>
        </pc:picChg>
        <pc:picChg chg="mod">
          <ac:chgData name="Alice Cooper" userId="S::acooper@edenproject.com::21a64b3e-81ae-4ce5-a57e-fb6091e2569a" providerId="AD" clId="Web-{38F89565-49E6-05A3-7C21-02EDBB7D2A76}" dt="2023-11-30T10:33:43.016" v="82" actId="1076"/>
          <ac:picMkLst>
            <pc:docMk/>
            <pc:sldMk cId="0" sldId="1161"/>
            <ac:picMk id="1028" creationId="{C6F4316C-669F-441C-9D6F-A85DA6294CBA}"/>
          </ac:picMkLst>
        </pc:picChg>
        <pc:picChg chg="mod">
          <ac:chgData name="Alice Cooper" userId="S::acooper@edenproject.com::21a64b3e-81ae-4ce5-a57e-fb6091e2569a" providerId="AD" clId="Web-{38F89565-49E6-05A3-7C21-02EDBB7D2A76}" dt="2023-11-30T10:33:43.048" v="83" actId="1076"/>
          <ac:picMkLst>
            <pc:docMk/>
            <pc:sldMk cId="0" sldId="1161"/>
            <ac:picMk id="1036" creationId="{5494925E-8B0A-4A6A-8A0F-565B8DB5EBCB}"/>
          </ac:picMkLst>
        </pc:picChg>
        <pc:picChg chg="mod">
          <ac:chgData name="Alice Cooper" userId="S::acooper@edenproject.com::21a64b3e-81ae-4ce5-a57e-fb6091e2569a" providerId="AD" clId="Web-{38F89565-49E6-05A3-7C21-02EDBB7D2A76}" dt="2023-11-30T10:33:42.985" v="81" actId="1076"/>
          <ac:picMkLst>
            <pc:docMk/>
            <pc:sldMk cId="0" sldId="1161"/>
            <ac:picMk id="2050" creationId="{87774EEC-10FB-4149-87FC-4AA3F8EEC560}"/>
          </ac:picMkLst>
        </pc:picChg>
        <pc:picChg chg="mod">
          <ac:chgData name="Alice Cooper" userId="S::acooper@edenproject.com::21a64b3e-81ae-4ce5-a57e-fb6091e2569a" providerId="AD" clId="Web-{38F89565-49E6-05A3-7C21-02EDBB7D2A76}" dt="2023-11-30T10:33:42.938" v="80" actId="1076"/>
          <ac:picMkLst>
            <pc:docMk/>
            <pc:sldMk cId="0" sldId="1161"/>
            <ac:picMk id="2056" creationId="{2E352B63-AA2D-4D68-BE14-654E077B89E9}"/>
          </ac:picMkLst>
        </pc:picChg>
      </pc:sldChg>
    </pc:docChg>
  </pc:docChgLst>
  <pc:docChgLst>
    <pc:chgData name="Alice Cooper" userId="21a64b3e-81ae-4ce5-a57e-fb6091e2569a" providerId="ADAL" clId="{90E77F0B-2CB6-184F-9FD2-EB9F33953E10}"/>
    <pc:docChg chg="modSld">
      <pc:chgData name="Alice Cooper" userId="21a64b3e-81ae-4ce5-a57e-fb6091e2569a" providerId="ADAL" clId="{90E77F0B-2CB6-184F-9FD2-EB9F33953E10}" dt="2023-11-30T10:52:49.139" v="4" actId="1076"/>
      <pc:docMkLst>
        <pc:docMk/>
      </pc:docMkLst>
      <pc:sldChg chg="modSp mod">
        <pc:chgData name="Alice Cooper" userId="21a64b3e-81ae-4ce5-a57e-fb6091e2569a" providerId="ADAL" clId="{90E77F0B-2CB6-184F-9FD2-EB9F33953E10}" dt="2023-11-30T10:52:49.139" v="4" actId="1076"/>
        <pc:sldMkLst>
          <pc:docMk/>
          <pc:sldMk cId="738919096" sldId="288"/>
        </pc:sldMkLst>
        <pc:spChg chg="mod">
          <ac:chgData name="Alice Cooper" userId="21a64b3e-81ae-4ce5-a57e-fb6091e2569a" providerId="ADAL" clId="{90E77F0B-2CB6-184F-9FD2-EB9F33953E10}" dt="2023-11-30T10:52:49.139" v="4" actId="1076"/>
          <ac:spMkLst>
            <pc:docMk/>
            <pc:sldMk cId="738919096" sldId="288"/>
            <ac:spMk id="2" creationId="{8F08A525-95FD-3E97-5609-4D41DE020716}"/>
          </ac:spMkLst>
        </pc:spChg>
        <pc:spChg chg="mod">
          <ac:chgData name="Alice Cooper" userId="21a64b3e-81ae-4ce5-a57e-fb6091e2569a" providerId="ADAL" clId="{90E77F0B-2CB6-184F-9FD2-EB9F33953E10}" dt="2023-11-30T10:52:13.497" v="0" actId="14100"/>
          <ac:spMkLst>
            <pc:docMk/>
            <pc:sldMk cId="738919096" sldId="288"/>
            <ac:spMk id="3" creationId="{654279AB-E483-4DEC-9955-7396B966C7BF}"/>
          </ac:spMkLst>
        </pc:spChg>
      </pc:sldChg>
    </pc:docChg>
  </pc:docChgLst>
  <pc:docChgLst>
    <pc:chgData name="Alice Cooper" userId="21a64b3e-81ae-4ce5-a57e-fb6091e2569a" providerId="ADAL" clId="{1C59B681-8A30-014F-9D2B-AB290A2C49AF}"/>
    <pc:docChg chg="undo custSel modSld">
      <pc:chgData name="Alice Cooper" userId="21a64b3e-81ae-4ce5-a57e-fb6091e2569a" providerId="ADAL" clId="{1C59B681-8A30-014F-9D2B-AB290A2C49AF}" dt="2023-11-30T15:06:27.346" v="6" actId="207"/>
      <pc:docMkLst>
        <pc:docMk/>
      </pc:docMkLst>
      <pc:sldChg chg="modSp mod">
        <pc:chgData name="Alice Cooper" userId="21a64b3e-81ae-4ce5-a57e-fb6091e2569a" providerId="ADAL" clId="{1C59B681-8A30-014F-9D2B-AB290A2C49AF}" dt="2023-11-30T15:06:27.346" v="6" actId="207"/>
        <pc:sldMkLst>
          <pc:docMk/>
          <pc:sldMk cId="1550235017" sldId="1170"/>
        </pc:sldMkLst>
        <pc:spChg chg="mod">
          <ac:chgData name="Alice Cooper" userId="21a64b3e-81ae-4ce5-a57e-fb6091e2569a" providerId="ADAL" clId="{1C59B681-8A30-014F-9D2B-AB290A2C49AF}" dt="2023-11-30T14:45:40.855" v="4" actId="207"/>
          <ac:spMkLst>
            <pc:docMk/>
            <pc:sldMk cId="1550235017" sldId="1170"/>
            <ac:spMk id="3" creationId="{6544A04D-10CA-3932-F33A-1CBEC9346995}"/>
          </ac:spMkLst>
        </pc:spChg>
        <pc:spChg chg="mod">
          <ac:chgData name="Alice Cooper" userId="21a64b3e-81ae-4ce5-a57e-fb6091e2569a" providerId="ADAL" clId="{1C59B681-8A30-014F-9D2B-AB290A2C49AF}" dt="2023-11-30T15:06:27.346" v="6" actId="207"/>
          <ac:spMkLst>
            <pc:docMk/>
            <pc:sldMk cId="1550235017" sldId="1170"/>
            <ac:spMk id="4" creationId="{35024D2C-76CA-548D-5557-FDAF7D6397D8}"/>
          </ac:spMkLst>
        </pc:spChg>
      </pc:sldChg>
    </pc:docChg>
  </pc:docChgLst>
  <pc:docChgLst>
    <pc:chgData name="Alice Cooper" userId="21a64b3e-81ae-4ce5-a57e-fb6091e2569a" providerId="ADAL" clId="{ED27165A-56E6-5A47-8765-8C8572ACA73D}"/>
    <pc:docChg chg="undo custSel addSld delSld modSld sldOrd">
      <pc:chgData name="Alice Cooper" userId="21a64b3e-81ae-4ce5-a57e-fb6091e2569a" providerId="ADAL" clId="{ED27165A-56E6-5A47-8765-8C8572ACA73D}" dt="2023-11-30T14:09:25.671" v="2003" actId="20577"/>
      <pc:docMkLst>
        <pc:docMk/>
      </pc:docMkLst>
      <pc:sldChg chg="modSp mod">
        <pc:chgData name="Alice Cooper" userId="21a64b3e-81ae-4ce5-a57e-fb6091e2569a" providerId="ADAL" clId="{ED27165A-56E6-5A47-8765-8C8572ACA73D}" dt="2023-11-30T14:04:07.152" v="1897" actId="207"/>
        <pc:sldMkLst>
          <pc:docMk/>
          <pc:sldMk cId="644024739" sldId="264"/>
        </pc:sldMkLst>
        <pc:spChg chg="mod">
          <ac:chgData name="Alice Cooper" userId="21a64b3e-81ae-4ce5-a57e-fb6091e2569a" providerId="ADAL" clId="{ED27165A-56E6-5A47-8765-8C8572ACA73D}" dt="2023-11-30T14:04:07.152" v="1897" actId="207"/>
          <ac:spMkLst>
            <pc:docMk/>
            <pc:sldMk cId="644024739" sldId="264"/>
            <ac:spMk id="4" creationId="{0DA1D05F-40B6-43BD-AA3B-E569E02D7CB4}"/>
          </ac:spMkLst>
        </pc:spChg>
        <pc:spChg chg="mod">
          <ac:chgData name="Alice Cooper" userId="21a64b3e-81ae-4ce5-a57e-fb6091e2569a" providerId="ADAL" clId="{ED27165A-56E6-5A47-8765-8C8572ACA73D}" dt="2023-11-30T11:02:17.706" v="85" actId="207"/>
          <ac:spMkLst>
            <pc:docMk/>
            <pc:sldMk cId="644024739" sldId="264"/>
            <ac:spMk id="5" creationId="{DC7D9A71-4B95-F285-B79D-C17F2FB41745}"/>
          </ac:spMkLst>
        </pc:spChg>
        <pc:spChg chg="mod">
          <ac:chgData name="Alice Cooper" userId="21a64b3e-81ae-4ce5-a57e-fb6091e2569a" providerId="ADAL" clId="{ED27165A-56E6-5A47-8765-8C8572ACA73D}" dt="2023-11-30T11:02:35.180" v="86" actId="207"/>
          <ac:spMkLst>
            <pc:docMk/>
            <pc:sldMk cId="644024739" sldId="264"/>
            <ac:spMk id="7" creationId="{336BBB71-6CB5-7264-74D7-6B4AB74A44FB}"/>
          </ac:spMkLst>
        </pc:spChg>
      </pc:sldChg>
      <pc:sldChg chg="addSp delSp modSp mod modAnim">
        <pc:chgData name="Alice Cooper" userId="21a64b3e-81ae-4ce5-a57e-fb6091e2569a" providerId="ADAL" clId="{ED27165A-56E6-5A47-8765-8C8572ACA73D}" dt="2023-11-30T14:03:25.041" v="1896" actId="20577"/>
        <pc:sldMkLst>
          <pc:docMk/>
          <pc:sldMk cId="2756637117" sldId="270"/>
        </pc:sldMkLst>
        <pc:spChg chg="add del mod">
          <ac:chgData name="Alice Cooper" userId="21a64b3e-81ae-4ce5-a57e-fb6091e2569a" providerId="ADAL" clId="{ED27165A-56E6-5A47-8765-8C8572ACA73D}" dt="2023-11-30T13:54:06.647" v="1776" actId="478"/>
          <ac:spMkLst>
            <pc:docMk/>
            <pc:sldMk cId="2756637117" sldId="270"/>
            <ac:spMk id="3" creationId="{0B691411-C435-FE01-3051-9A5DB341B1AC}"/>
          </ac:spMkLst>
        </pc:spChg>
        <pc:spChg chg="add mod">
          <ac:chgData name="Alice Cooper" userId="21a64b3e-81ae-4ce5-a57e-fb6091e2569a" providerId="ADAL" clId="{ED27165A-56E6-5A47-8765-8C8572ACA73D}" dt="2023-11-30T13:54:09.977" v="1778"/>
          <ac:spMkLst>
            <pc:docMk/>
            <pc:sldMk cId="2756637117" sldId="270"/>
            <ac:spMk id="4" creationId="{23CE8A6A-62CE-3AA4-372F-FE50FB9B684E}"/>
          </ac:spMkLst>
        </pc:spChg>
        <pc:spChg chg="del">
          <ac:chgData name="Alice Cooper" userId="21a64b3e-81ae-4ce5-a57e-fb6091e2569a" providerId="ADAL" clId="{ED27165A-56E6-5A47-8765-8C8572ACA73D}" dt="2023-11-30T13:54:16.373" v="1781" actId="478"/>
          <ac:spMkLst>
            <pc:docMk/>
            <pc:sldMk cId="2756637117" sldId="270"/>
            <ac:spMk id="7" creationId="{A56F83A5-9053-0698-A803-CAD3DA6DA29A}"/>
          </ac:spMkLst>
        </pc:spChg>
        <pc:spChg chg="del mod">
          <ac:chgData name="Alice Cooper" userId="21a64b3e-81ae-4ce5-a57e-fb6091e2569a" providerId="ADAL" clId="{ED27165A-56E6-5A47-8765-8C8572ACA73D}" dt="2023-11-30T13:54:42.189" v="1790" actId="478"/>
          <ac:spMkLst>
            <pc:docMk/>
            <pc:sldMk cId="2756637117" sldId="270"/>
            <ac:spMk id="8" creationId="{DED84452-7393-4247-816F-F4A4380837D4}"/>
          </ac:spMkLst>
        </pc:spChg>
        <pc:spChg chg="del">
          <ac:chgData name="Alice Cooper" userId="21a64b3e-81ae-4ce5-a57e-fb6091e2569a" providerId="ADAL" clId="{ED27165A-56E6-5A47-8765-8C8572ACA73D}" dt="2023-11-30T13:54:04.941" v="1775" actId="478"/>
          <ac:spMkLst>
            <pc:docMk/>
            <pc:sldMk cId="2756637117" sldId="270"/>
            <ac:spMk id="10" creationId="{068CB433-B3B2-4BF6-B296-BFA7A99205AD}"/>
          </ac:spMkLst>
        </pc:spChg>
        <pc:spChg chg="mod">
          <ac:chgData name="Alice Cooper" userId="21a64b3e-81ae-4ce5-a57e-fb6091e2569a" providerId="ADAL" clId="{ED27165A-56E6-5A47-8765-8C8572ACA73D}" dt="2023-11-30T13:56:14.840" v="1821" actId="14100"/>
          <ac:spMkLst>
            <pc:docMk/>
            <pc:sldMk cId="2756637117" sldId="270"/>
            <ac:spMk id="11" creationId="{CDC454E6-04DE-4303-BA91-60DED1AC3452}"/>
          </ac:spMkLst>
        </pc:spChg>
        <pc:spChg chg="del">
          <ac:chgData name="Alice Cooper" userId="21a64b3e-81ae-4ce5-a57e-fb6091e2569a" providerId="ADAL" clId="{ED27165A-56E6-5A47-8765-8C8572ACA73D}" dt="2023-11-30T13:54:09.023" v="1777" actId="478"/>
          <ac:spMkLst>
            <pc:docMk/>
            <pc:sldMk cId="2756637117" sldId="270"/>
            <ac:spMk id="12" creationId="{DA707523-7576-47B9-A23E-BC8644F28B1D}"/>
          </ac:spMkLst>
        </pc:spChg>
        <pc:spChg chg="mod">
          <ac:chgData name="Alice Cooper" userId="21a64b3e-81ae-4ce5-a57e-fb6091e2569a" providerId="ADAL" clId="{ED27165A-56E6-5A47-8765-8C8572ACA73D}" dt="2023-11-30T14:03:25.041" v="1896" actId="20577"/>
          <ac:spMkLst>
            <pc:docMk/>
            <pc:sldMk cId="2756637117" sldId="270"/>
            <ac:spMk id="13" creationId="{8F5632B9-717C-4FE7-B4AD-F0EC9CA01090}"/>
          </ac:spMkLst>
        </pc:spChg>
        <pc:picChg chg="mod">
          <ac:chgData name="Alice Cooper" userId="21a64b3e-81ae-4ce5-a57e-fb6091e2569a" providerId="ADAL" clId="{ED27165A-56E6-5A47-8765-8C8572ACA73D}" dt="2023-11-30T13:56:24.799" v="1823" actId="1076"/>
          <ac:picMkLst>
            <pc:docMk/>
            <pc:sldMk cId="2756637117" sldId="270"/>
            <ac:picMk id="9" creationId="{314284FF-F5BA-4A2B-A23E-42EBECACA79F}"/>
          </ac:picMkLst>
        </pc:picChg>
      </pc:sldChg>
      <pc:sldChg chg="delSp modSp mod">
        <pc:chgData name="Alice Cooper" userId="21a64b3e-81ae-4ce5-a57e-fb6091e2569a" providerId="ADAL" clId="{ED27165A-56E6-5A47-8765-8C8572ACA73D}" dt="2023-11-30T14:01:51.144" v="1872" actId="14100"/>
        <pc:sldMkLst>
          <pc:docMk/>
          <pc:sldMk cId="568170186" sldId="281"/>
        </pc:sldMkLst>
        <pc:spChg chg="del">
          <ac:chgData name="Alice Cooper" userId="21a64b3e-81ae-4ce5-a57e-fb6091e2569a" providerId="ADAL" clId="{ED27165A-56E6-5A47-8765-8C8572ACA73D}" dt="2023-11-30T14:01:33.335" v="1866" actId="478"/>
          <ac:spMkLst>
            <pc:docMk/>
            <pc:sldMk cId="568170186" sldId="281"/>
            <ac:spMk id="6" creationId="{E56D5596-1CCD-4983-8082-BC1D538C37F7}"/>
          </ac:spMkLst>
        </pc:spChg>
        <pc:picChg chg="del">
          <ac:chgData name="Alice Cooper" userId="21a64b3e-81ae-4ce5-a57e-fb6091e2569a" providerId="ADAL" clId="{ED27165A-56E6-5A47-8765-8C8572ACA73D}" dt="2023-11-30T14:01:14.458" v="1863" actId="478"/>
          <ac:picMkLst>
            <pc:docMk/>
            <pc:sldMk cId="568170186" sldId="281"/>
            <ac:picMk id="3" creationId="{A2F6B88E-BE76-FDAC-9162-629082189CAC}"/>
          </ac:picMkLst>
        </pc:picChg>
        <pc:picChg chg="del">
          <ac:chgData name="Alice Cooper" userId="21a64b3e-81ae-4ce5-a57e-fb6091e2569a" providerId="ADAL" clId="{ED27165A-56E6-5A47-8765-8C8572ACA73D}" dt="2023-11-30T14:01:12.046" v="1861" actId="478"/>
          <ac:picMkLst>
            <pc:docMk/>
            <pc:sldMk cId="568170186" sldId="281"/>
            <ac:picMk id="4" creationId="{DBF3F00C-26CA-4828-959D-50E2420C652D}"/>
          </ac:picMkLst>
        </pc:picChg>
        <pc:picChg chg="del">
          <ac:chgData name="Alice Cooper" userId="21a64b3e-81ae-4ce5-a57e-fb6091e2569a" providerId="ADAL" clId="{ED27165A-56E6-5A47-8765-8C8572ACA73D}" dt="2023-11-30T14:01:13.545" v="1862" actId="478"/>
          <ac:picMkLst>
            <pc:docMk/>
            <pc:sldMk cId="568170186" sldId="281"/>
            <ac:picMk id="5" creationId="{30734429-2211-235C-9AC0-7213B5AFF34C}"/>
          </ac:picMkLst>
        </pc:picChg>
        <pc:picChg chg="del">
          <ac:chgData name="Alice Cooper" userId="21a64b3e-81ae-4ce5-a57e-fb6091e2569a" providerId="ADAL" clId="{ED27165A-56E6-5A47-8765-8C8572ACA73D}" dt="2023-11-30T14:01:30.799" v="1865" actId="478"/>
          <ac:picMkLst>
            <pc:docMk/>
            <pc:sldMk cId="568170186" sldId="281"/>
            <ac:picMk id="7" creationId="{3DC06E8D-59E9-401D-9167-E8530A6DEC78}"/>
          </ac:picMkLst>
        </pc:picChg>
        <pc:picChg chg="del">
          <ac:chgData name="Alice Cooper" userId="21a64b3e-81ae-4ce5-a57e-fb6091e2569a" providerId="ADAL" clId="{ED27165A-56E6-5A47-8765-8C8572ACA73D}" dt="2023-11-30T14:01:30.799" v="1865" actId="478"/>
          <ac:picMkLst>
            <pc:docMk/>
            <pc:sldMk cId="568170186" sldId="281"/>
            <ac:picMk id="8" creationId="{BBD391F8-FC72-4283-AB63-45AB980C6262}"/>
          </ac:picMkLst>
        </pc:picChg>
        <pc:picChg chg="del">
          <ac:chgData name="Alice Cooper" userId="21a64b3e-81ae-4ce5-a57e-fb6091e2569a" providerId="ADAL" clId="{ED27165A-56E6-5A47-8765-8C8572ACA73D}" dt="2023-11-30T14:01:30.799" v="1865" actId="478"/>
          <ac:picMkLst>
            <pc:docMk/>
            <pc:sldMk cId="568170186" sldId="281"/>
            <ac:picMk id="9" creationId="{1D6FA04B-CBEB-4C13-B5B6-222B523CF1C7}"/>
          </ac:picMkLst>
        </pc:picChg>
        <pc:picChg chg="mod">
          <ac:chgData name="Alice Cooper" userId="21a64b3e-81ae-4ce5-a57e-fb6091e2569a" providerId="ADAL" clId="{ED27165A-56E6-5A47-8765-8C8572ACA73D}" dt="2023-11-30T14:01:51.144" v="1872" actId="14100"/>
          <ac:picMkLst>
            <pc:docMk/>
            <pc:sldMk cId="568170186" sldId="281"/>
            <ac:picMk id="10" creationId="{B7C812EA-7C39-4A78-A196-5834D345472F}"/>
          </ac:picMkLst>
        </pc:picChg>
      </pc:sldChg>
      <pc:sldChg chg="addSp delSp modSp mod">
        <pc:chgData name="Alice Cooper" userId="21a64b3e-81ae-4ce5-a57e-fb6091e2569a" providerId="ADAL" clId="{ED27165A-56E6-5A47-8765-8C8572ACA73D}" dt="2023-11-30T12:42:40.118" v="889" actId="478"/>
        <pc:sldMkLst>
          <pc:docMk/>
          <pc:sldMk cId="3077409310" sldId="284"/>
        </pc:sldMkLst>
        <pc:spChg chg="add mod">
          <ac:chgData name="Alice Cooper" userId="21a64b3e-81ae-4ce5-a57e-fb6091e2569a" providerId="ADAL" clId="{ED27165A-56E6-5A47-8765-8C8572ACA73D}" dt="2023-11-30T12:38:11.543" v="834" actId="207"/>
          <ac:spMkLst>
            <pc:docMk/>
            <pc:sldMk cId="3077409310" sldId="284"/>
            <ac:spMk id="2" creationId="{748A6A17-E7A2-2C99-F83F-1831AECFFD68}"/>
          </ac:spMkLst>
        </pc:spChg>
        <pc:spChg chg="del mod">
          <ac:chgData name="Alice Cooper" userId="21a64b3e-81ae-4ce5-a57e-fb6091e2569a" providerId="ADAL" clId="{ED27165A-56E6-5A47-8765-8C8572ACA73D}" dt="2023-11-30T12:42:37.095" v="888" actId="478"/>
          <ac:spMkLst>
            <pc:docMk/>
            <pc:sldMk cId="3077409310" sldId="284"/>
            <ac:spMk id="4" creationId="{5FF99C20-782B-43F4-AE7A-CB7A5BB18019}"/>
          </ac:spMkLst>
        </pc:spChg>
        <pc:spChg chg="mod">
          <ac:chgData name="Alice Cooper" userId="21a64b3e-81ae-4ce5-a57e-fb6091e2569a" providerId="ADAL" clId="{ED27165A-56E6-5A47-8765-8C8572ACA73D}" dt="2023-11-30T11:51:54.155" v="818" actId="207"/>
          <ac:spMkLst>
            <pc:docMk/>
            <pc:sldMk cId="3077409310" sldId="284"/>
            <ac:spMk id="5" creationId="{4737CF31-D438-4003-B164-3AB92C934F5C}"/>
          </ac:spMkLst>
        </pc:spChg>
        <pc:spChg chg="add mod">
          <ac:chgData name="Alice Cooper" userId="21a64b3e-81ae-4ce5-a57e-fb6091e2569a" providerId="ADAL" clId="{ED27165A-56E6-5A47-8765-8C8572ACA73D}" dt="2023-11-30T12:38:15.499" v="835" actId="207"/>
          <ac:spMkLst>
            <pc:docMk/>
            <pc:sldMk cId="3077409310" sldId="284"/>
            <ac:spMk id="6" creationId="{F8F7324E-2E83-AE00-4F67-A1A579F00D3C}"/>
          </ac:spMkLst>
        </pc:spChg>
        <pc:spChg chg="add mod">
          <ac:chgData name="Alice Cooper" userId="21a64b3e-81ae-4ce5-a57e-fb6091e2569a" providerId="ADAL" clId="{ED27165A-56E6-5A47-8765-8C8572ACA73D}" dt="2023-11-30T12:38:21.642" v="836" actId="207"/>
          <ac:spMkLst>
            <pc:docMk/>
            <pc:sldMk cId="3077409310" sldId="284"/>
            <ac:spMk id="7" creationId="{373DA381-B2B7-068E-76BA-A552C9688679}"/>
          </ac:spMkLst>
        </pc:spChg>
        <pc:spChg chg="add mod">
          <ac:chgData name="Alice Cooper" userId="21a64b3e-81ae-4ce5-a57e-fb6091e2569a" providerId="ADAL" clId="{ED27165A-56E6-5A47-8765-8C8572ACA73D}" dt="2023-11-30T12:40:33.754" v="839" actId="207"/>
          <ac:spMkLst>
            <pc:docMk/>
            <pc:sldMk cId="3077409310" sldId="284"/>
            <ac:spMk id="8" creationId="{C60214FE-39C8-8096-4ECD-A3911F9C1D42}"/>
          </ac:spMkLst>
        </pc:spChg>
        <pc:spChg chg="add mod">
          <ac:chgData name="Alice Cooper" userId="21a64b3e-81ae-4ce5-a57e-fb6091e2569a" providerId="ADAL" clId="{ED27165A-56E6-5A47-8765-8C8572ACA73D}" dt="2023-11-30T12:41:34.570" v="853" actId="1076"/>
          <ac:spMkLst>
            <pc:docMk/>
            <pc:sldMk cId="3077409310" sldId="284"/>
            <ac:spMk id="10" creationId="{884BC6D6-3725-17F7-4303-0FA769894FC8}"/>
          </ac:spMkLst>
        </pc:spChg>
        <pc:spChg chg="add mod">
          <ac:chgData name="Alice Cooper" userId="21a64b3e-81ae-4ce5-a57e-fb6091e2569a" providerId="ADAL" clId="{ED27165A-56E6-5A47-8765-8C8572ACA73D}" dt="2023-11-30T12:41:58.011" v="867" actId="1076"/>
          <ac:spMkLst>
            <pc:docMk/>
            <pc:sldMk cId="3077409310" sldId="284"/>
            <ac:spMk id="11" creationId="{5E0C386B-A5F4-0CAD-8B2F-BFC0A46EDADC}"/>
          </ac:spMkLst>
        </pc:spChg>
        <pc:spChg chg="add mod">
          <ac:chgData name="Alice Cooper" userId="21a64b3e-81ae-4ce5-a57e-fb6091e2569a" providerId="ADAL" clId="{ED27165A-56E6-5A47-8765-8C8572ACA73D}" dt="2023-11-30T12:42:13.373" v="877" actId="20577"/>
          <ac:spMkLst>
            <pc:docMk/>
            <pc:sldMk cId="3077409310" sldId="284"/>
            <ac:spMk id="12" creationId="{CD2C0CD2-BF68-337D-CF1D-85B3C1F08BF8}"/>
          </ac:spMkLst>
        </pc:spChg>
        <pc:spChg chg="add mod">
          <ac:chgData name="Alice Cooper" userId="21a64b3e-81ae-4ce5-a57e-fb6091e2569a" providerId="ADAL" clId="{ED27165A-56E6-5A47-8765-8C8572ACA73D}" dt="2023-11-30T12:42:28.840" v="887" actId="20577"/>
          <ac:spMkLst>
            <pc:docMk/>
            <pc:sldMk cId="3077409310" sldId="284"/>
            <ac:spMk id="13" creationId="{B57C275E-534E-55B1-4B68-05A0D4F19336}"/>
          </ac:spMkLst>
        </pc:spChg>
        <pc:spChg chg="add del mod">
          <ac:chgData name="Alice Cooper" userId="21a64b3e-81ae-4ce5-a57e-fb6091e2569a" providerId="ADAL" clId="{ED27165A-56E6-5A47-8765-8C8572ACA73D}" dt="2023-11-30T12:42:40.118" v="889" actId="478"/>
          <ac:spMkLst>
            <pc:docMk/>
            <pc:sldMk cId="3077409310" sldId="284"/>
            <ac:spMk id="15" creationId="{EF827C19-D472-777F-4131-2C9CF301C81A}"/>
          </ac:spMkLst>
        </pc:spChg>
        <pc:picChg chg="del">
          <ac:chgData name="Alice Cooper" userId="21a64b3e-81ae-4ce5-a57e-fb6091e2569a" providerId="ADAL" clId="{ED27165A-56E6-5A47-8765-8C8572ACA73D}" dt="2023-11-30T11:47:53.570" v="810" actId="478"/>
          <ac:picMkLst>
            <pc:docMk/>
            <pc:sldMk cId="3077409310" sldId="284"/>
            <ac:picMk id="3" creationId="{DA4C017B-98D6-11E2-57E5-F5744787C648}"/>
          </ac:picMkLst>
        </pc:picChg>
      </pc:sldChg>
      <pc:sldChg chg="addSp delSp modSp mod">
        <pc:chgData name="Alice Cooper" userId="21a64b3e-81ae-4ce5-a57e-fb6091e2569a" providerId="ADAL" clId="{ED27165A-56E6-5A47-8765-8C8572ACA73D}" dt="2023-11-30T13:59:56.586" v="1857" actId="1076"/>
        <pc:sldMkLst>
          <pc:docMk/>
          <pc:sldMk cId="738919096" sldId="288"/>
        </pc:sldMkLst>
        <pc:spChg chg="del mod">
          <ac:chgData name="Alice Cooper" userId="21a64b3e-81ae-4ce5-a57e-fb6091e2569a" providerId="ADAL" clId="{ED27165A-56E6-5A47-8765-8C8572ACA73D}" dt="2023-11-30T11:16:12.230" v="314"/>
          <ac:spMkLst>
            <pc:docMk/>
            <pc:sldMk cId="738919096" sldId="288"/>
            <ac:spMk id="2" creationId="{8F08A525-95FD-3E97-5609-4D41DE020716}"/>
          </ac:spMkLst>
        </pc:spChg>
        <pc:spChg chg="mod">
          <ac:chgData name="Alice Cooper" userId="21a64b3e-81ae-4ce5-a57e-fb6091e2569a" providerId="ADAL" clId="{ED27165A-56E6-5A47-8765-8C8572ACA73D}" dt="2023-11-30T13:57:24.354" v="1831" actId="14100"/>
          <ac:spMkLst>
            <pc:docMk/>
            <pc:sldMk cId="738919096" sldId="288"/>
            <ac:spMk id="3" creationId="{654279AB-E483-4DEC-9955-7396B966C7BF}"/>
          </ac:spMkLst>
        </pc:spChg>
        <pc:spChg chg="add del">
          <ac:chgData name="Alice Cooper" userId="21a64b3e-81ae-4ce5-a57e-fb6091e2569a" providerId="ADAL" clId="{ED27165A-56E6-5A47-8765-8C8572ACA73D}" dt="2023-11-30T11:03:56.025" v="88" actId="11529"/>
          <ac:spMkLst>
            <pc:docMk/>
            <pc:sldMk cId="738919096" sldId="288"/>
            <ac:spMk id="4" creationId="{0B6E298D-D1D4-8F0F-AC39-35C7003E3E44}"/>
          </ac:spMkLst>
        </pc:spChg>
        <pc:spChg chg="add del mod">
          <ac:chgData name="Alice Cooper" userId="21a64b3e-81ae-4ce5-a57e-fb6091e2569a" providerId="ADAL" clId="{ED27165A-56E6-5A47-8765-8C8572ACA73D}" dt="2023-11-30T11:05:02.983" v="101" actId="478"/>
          <ac:spMkLst>
            <pc:docMk/>
            <pc:sldMk cId="738919096" sldId="288"/>
            <ac:spMk id="7" creationId="{B5FCE18F-4373-CD56-D8ED-4BEA738AC0F5}"/>
          </ac:spMkLst>
        </pc:spChg>
        <pc:spChg chg="add del mod modCrop">
          <ac:chgData name="Alice Cooper" userId="21a64b3e-81ae-4ce5-a57e-fb6091e2569a" providerId="ADAL" clId="{ED27165A-56E6-5A47-8765-8C8572ACA73D}" dt="2023-11-30T11:07:55.016" v="133" actId="478"/>
          <ac:spMkLst>
            <pc:docMk/>
            <pc:sldMk cId="738919096" sldId="288"/>
            <ac:spMk id="8" creationId="{114813EC-979D-6692-E7AD-7C773D9747C3}"/>
          </ac:spMkLst>
        </pc:spChg>
        <pc:spChg chg="add del mod modCrop">
          <ac:chgData name="Alice Cooper" userId="21a64b3e-81ae-4ce5-a57e-fb6091e2569a" providerId="ADAL" clId="{ED27165A-56E6-5A47-8765-8C8572ACA73D}" dt="2023-11-30T11:13:04.914" v="153" actId="478"/>
          <ac:spMkLst>
            <pc:docMk/>
            <pc:sldMk cId="738919096" sldId="288"/>
            <ac:spMk id="9" creationId="{2B9630BC-802B-547E-5C8D-6486E9292EF8}"/>
          </ac:spMkLst>
        </pc:spChg>
        <pc:spChg chg="add mod modCrop">
          <ac:chgData name="Alice Cooper" userId="21a64b3e-81ae-4ce5-a57e-fb6091e2569a" providerId="ADAL" clId="{ED27165A-56E6-5A47-8765-8C8572ACA73D}" dt="2023-11-30T13:59:50.961" v="1855" actId="1076"/>
          <ac:spMkLst>
            <pc:docMk/>
            <pc:sldMk cId="738919096" sldId="288"/>
            <ac:spMk id="10" creationId="{5767D8B1-52A5-FDBA-8292-93BE185FE89B}"/>
          </ac:spMkLst>
        </pc:spChg>
        <pc:spChg chg="add mod modCrop">
          <ac:chgData name="Alice Cooper" userId="21a64b3e-81ae-4ce5-a57e-fb6091e2569a" providerId="ADAL" clId="{ED27165A-56E6-5A47-8765-8C8572ACA73D}" dt="2023-11-30T13:59:56.586" v="1857" actId="1076"/>
          <ac:spMkLst>
            <pc:docMk/>
            <pc:sldMk cId="738919096" sldId="288"/>
            <ac:spMk id="11" creationId="{36017F76-BA8A-9640-8B25-D424D71C180E}"/>
          </ac:spMkLst>
        </pc:spChg>
        <pc:spChg chg="add mod">
          <ac:chgData name="Alice Cooper" userId="21a64b3e-81ae-4ce5-a57e-fb6091e2569a" providerId="ADAL" clId="{ED27165A-56E6-5A47-8765-8C8572ACA73D}" dt="2023-11-30T13:59:56.586" v="1857" actId="1076"/>
          <ac:spMkLst>
            <pc:docMk/>
            <pc:sldMk cId="738919096" sldId="288"/>
            <ac:spMk id="13" creationId="{6E0ACF72-D14A-FFA1-3D7A-548F5FBB55A8}"/>
          </ac:spMkLst>
        </pc:spChg>
        <pc:grpChg chg="add mod">
          <ac:chgData name="Alice Cooper" userId="21a64b3e-81ae-4ce5-a57e-fb6091e2569a" providerId="ADAL" clId="{ED27165A-56E6-5A47-8765-8C8572ACA73D}" dt="2023-11-30T13:59:56.586" v="1857" actId="1076"/>
          <ac:grpSpMkLst>
            <pc:docMk/>
            <pc:sldMk cId="738919096" sldId="288"/>
            <ac:grpSpMk id="14" creationId="{88FC2998-277E-DBAE-C67A-7D884381243A}"/>
          </ac:grpSpMkLst>
        </pc:grpChg>
        <pc:picChg chg="del mod">
          <ac:chgData name="Alice Cooper" userId="21a64b3e-81ae-4ce5-a57e-fb6091e2569a" providerId="ADAL" clId="{ED27165A-56E6-5A47-8765-8C8572ACA73D}" dt="2023-11-30T11:16:14.446" v="316" actId="478"/>
          <ac:picMkLst>
            <pc:docMk/>
            <pc:sldMk cId="738919096" sldId="288"/>
            <ac:picMk id="5" creationId="{9796B711-9C99-43B3-AF4D-87A5F72AEE76}"/>
          </ac:picMkLst>
        </pc:picChg>
        <pc:picChg chg="del mod">
          <ac:chgData name="Alice Cooper" userId="21a64b3e-81ae-4ce5-a57e-fb6091e2569a" providerId="ADAL" clId="{ED27165A-56E6-5A47-8765-8C8572ACA73D}" dt="2023-11-30T11:14:33.385" v="156" actId="21"/>
          <ac:picMkLst>
            <pc:docMk/>
            <pc:sldMk cId="738919096" sldId="288"/>
            <ac:picMk id="6" creationId="{A795DDE9-9BAE-4F1C-B49A-578B0DE4F72E}"/>
          </ac:picMkLst>
        </pc:picChg>
        <pc:picChg chg="add mod">
          <ac:chgData name="Alice Cooper" userId="21a64b3e-81ae-4ce5-a57e-fb6091e2569a" providerId="ADAL" clId="{ED27165A-56E6-5A47-8765-8C8572ACA73D}" dt="2023-11-30T13:59:56.586" v="1857" actId="1076"/>
          <ac:picMkLst>
            <pc:docMk/>
            <pc:sldMk cId="738919096" sldId="288"/>
            <ac:picMk id="12" creationId="{2091764B-EF9C-217E-505E-9444DF6B044F}"/>
          </ac:picMkLst>
        </pc:picChg>
      </pc:sldChg>
      <pc:sldChg chg="modSp">
        <pc:chgData name="Alice Cooper" userId="21a64b3e-81ae-4ce5-a57e-fb6091e2569a" providerId="ADAL" clId="{ED27165A-56E6-5A47-8765-8C8572ACA73D}" dt="2023-11-30T10:54:32.294" v="6" actId="1076"/>
        <pc:sldMkLst>
          <pc:docMk/>
          <pc:sldMk cId="0" sldId="1161"/>
        </pc:sldMkLst>
        <pc:picChg chg="mod">
          <ac:chgData name="Alice Cooper" userId="21a64b3e-81ae-4ce5-a57e-fb6091e2569a" providerId="ADAL" clId="{ED27165A-56E6-5A47-8765-8C8572ACA73D}" dt="2023-11-30T10:54:32.294" v="6" actId="1076"/>
          <ac:picMkLst>
            <pc:docMk/>
            <pc:sldMk cId="0" sldId="1161"/>
            <ac:picMk id="2" creationId="{EF015763-0B92-4644-9429-BC2CCE6DE6BA}"/>
          </ac:picMkLst>
        </pc:picChg>
        <pc:picChg chg="mod">
          <ac:chgData name="Alice Cooper" userId="21a64b3e-81ae-4ce5-a57e-fb6091e2569a" providerId="ADAL" clId="{ED27165A-56E6-5A47-8765-8C8572ACA73D}" dt="2023-11-30T10:54:32.294" v="6" actId="1076"/>
          <ac:picMkLst>
            <pc:docMk/>
            <pc:sldMk cId="0" sldId="1161"/>
            <ac:picMk id="3" creationId="{C547F36A-B7FA-4933-8C68-68F155A0FFA5}"/>
          </ac:picMkLst>
        </pc:picChg>
        <pc:picChg chg="mod">
          <ac:chgData name="Alice Cooper" userId="21a64b3e-81ae-4ce5-a57e-fb6091e2569a" providerId="ADAL" clId="{ED27165A-56E6-5A47-8765-8C8572ACA73D}" dt="2023-11-30T10:54:32.294" v="6" actId="1076"/>
          <ac:picMkLst>
            <pc:docMk/>
            <pc:sldMk cId="0" sldId="1161"/>
            <ac:picMk id="5" creationId="{B74D4623-2A03-4411-BD69-82267C6C8B9D}"/>
          </ac:picMkLst>
        </pc:picChg>
        <pc:picChg chg="mod">
          <ac:chgData name="Alice Cooper" userId="21a64b3e-81ae-4ce5-a57e-fb6091e2569a" providerId="ADAL" clId="{ED27165A-56E6-5A47-8765-8C8572ACA73D}" dt="2023-11-30T10:54:11.941" v="2" actId="1076"/>
          <ac:picMkLst>
            <pc:docMk/>
            <pc:sldMk cId="0" sldId="1161"/>
            <ac:picMk id="1028" creationId="{C6F4316C-669F-441C-9D6F-A85DA6294CBA}"/>
          </ac:picMkLst>
        </pc:picChg>
        <pc:picChg chg="mod">
          <ac:chgData name="Alice Cooper" userId="21a64b3e-81ae-4ce5-a57e-fb6091e2569a" providerId="ADAL" clId="{ED27165A-56E6-5A47-8765-8C8572ACA73D}" dt="2023-11-30T10:54:15.987" v="3" actId="1076"/>
          <ac:picMkLst>
            <pc:docMk/>
            <pc:sldMk cId="0" sldId="1161"/>
            <ac:picMk id="1036" creationId="{5494925E-8B0A-4A6A-8A0F-565B8DB5EBCB}"/>
          </ac:picMkLst>
        </pc:picChg>
        <pc:picChg chg="mod">
          <ac:chgData name="Alice Cooper" userId="21a64b3e-81ae-4ce5-a57e-fb6091e2569a" providerId="ADAL" clId="{ED27165A-56E6-5A47-8765-8C8572ACA73D}" dt="2023-11-30T10:54:11.941" v="2" actId="1076"/>
          <ac:picMkLst>
            <pc:docMk/>
            <pc:sldMk cId="0" sldId="1161"/>
            <ac:picMk id="2050" creationId="{87774EEC-10FB-4149-87FC-4AA3F8EEC560}"/>
          </ac:picMkLst>
        </pc:picChg>
        <pc:picChg chg="mod">
          <ac:chgData name="Alice Cooper" userId="21a64b3e-81ae-4ce5-a57e-fb6091e2569a" providerId="ADAL" clId="{ED27165A-56E6-5A47-8765-8C8572ACA73D}" dt="2023-11-30T10:54:29.108" v="5" actId="14100"/>
          <ac:picMkLst>
            <pc:docMk/>
            <pc:sldMk cId="0" sldId="1161"/>
            <ac:picMk id="2056" creationId="{2E352B63-AA2D-4D68-BE14-654E077B89E9}"/>
          </ac:picMkLst>
        </pc:picChg>
      </pc:sldChg>
      <pc:sldChg chg="modSp mod setBg">
        <pc:chgData name="Alice Cooper" userId="21a64b3e-81ae-4ce5-a57e-fb6091e2569a" providerId="ADAL" clId="{ED27165A-56E6-5A47-8765-8C8572ACA73D}" dt="2023-11-30T11:46:03.499" v="795" actId="2711"/>
        <pc:sldMkLst>
          <pc:docMk/>
          <pc:sldMk cId="2748510905" sldId="1162"/>
        </pc:sldMkLst>
        <pc:spChg chg="mod">
          <ac:chgData name="Alice Cooper" userId="21a64b3e-81ae-4ce5-a57e-fb6091e2569a" providerId="ADAL" clId="{ED27165A-56E6-5A47-8765-8C8572ACA73D}" dt="2023-11-30T11:46:03.499" v="795" actId="2711"/>
          <ac:spMkLst>
            <pc:docMk/>
            <pc:sldMk cId="2748510905" sldId="1162"/>
            <ac:spMk id="7" creationId="{336BBB71-6CB5-7264-74D7-6B4AB74A44FB}"/>
          </ac:spMkLst>
        </pc:spChg>
      </pc:sldChg>
      <pc:sldChg chg="delSp modSp mod">
        <pc:chgData name="Alice Cooper" userId="21a64b3e-81ae-4ce5-a57e-fb6091e2569a" providerId="ADAL" clId="{ED27165A-56E6-5A47-8765-8C8572ACA73D}" dt="2023-11-30T11:48:40.866" v="812" actId="113"/>
        <pc:sldMkLst>
          <pc:docMk/>
          <pc:sldMk cId="1812561711" sldId="1163"/>
        </pc:sldMkLst>
        <pc:spChg chg="mod">
          <ac:chgData name="Alice Cooper" userId="21a64b3e-81ae-4ce5-a57e-fb6091e2569a" providerId="ADAL" clId="{ED27165A-56E6-5A47-8765-8C8572ACA73D}" dt="2023-11-30T11:48:40.866" v="812" actId="113"/>
          <ac:spMkLst>
            <pc:docMk/>
            <pc:sldMk cId="1812561711" sldId="1163"/>
            <ac:spMk id="3" creationId="{654279AB-E483-4DEC-9955-7396B966C7BF}"/>
          </ac:spMkLst>
        </pc:spChg>
        <pc:spChg chg="del">
          <ac:chgData name="Alice Cooper" userId="21a64b3e-81ae-4ce5-a57e-fb6091e2569a" providerId="ADAL" clId="{ED27165A-56E6-5A47-8765-8C8572ACA73D}" dt="2023-11-30T11:01:14.778" v="66" actId="478"/>
          <ac:spMkLst>
            <pc:docMk/>
            <pc:sldMk cId="1812561711" sldId="1163"/>
            <ac:spMk id="10" creationId="{1425BB79-FCBE-40BA-8C11-FE87C11BBC45}"/>
          </ac:spMkLst>
        </pc:spChg>
        <pc:spChg chg="del">
          <ac:chgData name="Alice Cooper" userId="21a64b3e-81ae-4ce5-a57e-fb6091e2569a" providerId="ADAL" clId="{ED27165A-56E6-5A47-8765-8C8572ACA73D}" dt="2023-11-30T11:01:23.507" v="70" actId="478"/>
          <ac:spMkLst>
            <pc:docMk/>
            <pc:sldMk cId="1812561711" sldId="1163"/>
            <ac:spMk id="13" creationId="{5B7951D6-1A78-4AE5-984B-146C7C25D52A}"/>
          </ac:spMkLst>
        </pc:spChg>
        <pc:spChg chg="del">
          <ac:chgData name="Alice Cooper" userId="21a64b3e-81ae-4ce5-a57e-fb6091e2569a" providerId="ADAL" clId="{ED27165A-56E6-5A47-8765-8C8572ACA73D}" dt="2023-11-30T11:01:25.014" v="71" actId="478"/>
          <ac:spMkLst>
            <pc:docMk/>
            <pc:sldMk cId="1812561711" sldId="1163"/>
            <ac:spMk id="14" creationId="{BB7E2BD5-B7A7-4120-A313-D9A0F85EC072}"/>
          </ac:spMkLst>
        </pc:spChg>
        <pc:spChg chg="del">
          <ac:chgData name="Alice Cooper" userId="21a64b3e-81ae-4ce5-a57e-fb6091e2569a" providerId="ADAL" clId="{ED27165A-56E6-5A47-8765-8C8572ACA73D}" dt="2023-11-30T11:01:26.541" v="72" actId="478"/>
          <ac:spMkLst>
            <pc:docMk/>
            <pc:sldMk cId="1812561711" sldId="1163"/>
            <ac:spMk id="18" creationId="{20829847-8DAF-4297-8EBD-90F3557AA54A}"/>
          </ac:spMkLst>
        </pc:spChg>
        <pc:spChg chg="del">
          <ac:chgData name="Alice Cooper" userId="21a64b3e-81ae-4ce5-a57e-fb6091e2569a" providerId="ADAL" clId="{ED27165A-56E6-5A47-8765-8C8572ACA73D}" dt="2023-11-30T11:01:18.738" v="68" actId="478"/>
          <ac:spMkLst>
            <pc:docMk/>
            <pc:sldMk cId="1812561711" sldId="1163"/>
            <ac:spMk id="19" creationId="{05F6F518-08CB-4031-9CB9-42042C20FAD9}"/>
          </ac:spMkLst>
        </pc:spChg>
        <pc:spChg chg="del">
          <ac:chgData name="Alice Cooper" userId="21a64b3e-81ae-4ce5-a57e-fb6091e2569a" providerId="ADAL" clId="{ED27165A-56E6-5A47-8765-8C8572ACA73D}" dt="2023-11-30T11:01:16.733" v="67" actId="478"/>
          <ac:spMkLst>
            <pc:docMk/>
            <pc:sldMk cId="1812561711" sldId="1163"/>
            <ac:spMk id="22" creationId="{F97A9E55-6735-4A33-94DA-3245CDD1824A}"/>
          </ac:spMkLst>
        </pc:spChg>
        <pc:picChg chg="del">
          <ac:chgData name="Alice Cooper" userId="21a64b3e-81ae-4ce5-a57e-fb6091e2569a" providerId="ADAL" clId="{ED27165A-56E6-5A47-8765-8C8572ACA73D}" dt="2023-11-30T10:59:35.262" v="50" actId="478"/>
          <ac:picMkLst>
            <pc:docMk/>
            <pc:sldMk cId="1812561711" sldId="1163"/>
            <ac:picMk id="4" creationId="{18FD3ED1-0E91-8F0B-D274-F8C869254D0E}"/>
          </ac:picMkLst>
        </pc:picChg>
        <pc:picChg chg="del">
          <ac:chgData name="Alice Cooper" userId="21a64b3e-81ae-4ce5-a57e-fb6091e2569a" providerId="ADAL" clId="{ED27165A-56E6-5A47-8765-8C8572ACA73D}" dt="2023-11-30T11:01:10.329" v="64" actId="478"/>
          <ac:picMkLst>
            <pc:docMk/>
            <pc:sldMk cId="1812561711" sldId="1163"/>
            <ac:picMk id="8" creationId="{4CB921A1-4EF1-4B8F-BC01-7A22CD9D06A9}"/>
          </ac:picMkLst>
        </pc:picChg>
        <pc:picChg chg="del">
          <ac:chgData name="Alice Cooper" userId="21a64b3e-81ae-4ce5-a57e-fb6091e2569a" providerId="ADAL" clId="{ED27165A-56E6-5A47-8765-8C8572ACA73D}" dt="2023-11-30T11:01:07.265" v="63" actId="478"/>
          <ac:picMkLst>
            <pc:docMk/>
            <pc:sldMk cId="1812561711" sldId="1163"/>
            <ac:picMk id="16" creationId="{A9680C5F-F429-46C1-A63F-13C87B0D5D60}"/>
          </ac:picMkLst>
        </pc:picChg>
        <pc:cxnChg chg="del">
          <ac:chgData name="Alice Cooper" userId="21a64b3e-81ae-4ce5-a57e-fb6091e2569a" providerId="ADAL" clId="{ED27165A-56E6-5A47-8765-8C8572ACA73D}" dt="2023-11-30T11:01:11.992" v="65" actId="478"/>
          <ac:cxnSpMkLst>
            <pc:docMk/>
            <pc:sldMk cId="1812561711" sldId="1163"/>
            <ac:cxnSpMk id="11" creationId="{995FEDBD-C019-4602-B5C5-66751BEC8EFB}"/>
          </ac:cxnSpMkLst>
        </pc:cxnChg>
        <pc:cxnChg chg="del">
          <ac:chgData name="Alice Cooper" userId="21a64b3e-81ae-4ce5-a57e-fb6091e2569a" providerId="ADAL" clId="{ED27165A-56E6-5A47-8765-8C8572ACA73D}" dt="2023-11-30T11:01:30.770" v="75" actId="478"/>
          <ac:cxnSpMkLst>
            <pc:docMk/>
            <pc:sldMk cId="1812561711" sldId="1163"/>
            <ac:cxnSpMk id="12" creationId="{49446EEC-256F-4BBE-8037-1E62D6913F76}"/>
          </ac:cxnSpMkLst>
        </pc:cxnChg>
        <pc:cxnChg chg="del">
          <ac:chgData name="Alice Cooper" userId="21a64b3e-81ae-4ce5-a57e-fb6091e2569a" providerId="ADAL" clId="{ED27165A-56E6-5A47-8765-8C8572ACA73D}" dt="2023-11-30T11:01:29.545" v="74" actId="478"/>
          <ac:cxnSpMkLst>
            <pc:docMk/>
            <pc:sldMk cId="1812561711" sldId="1163"/>
            <ac:cxnSpMk id="15" creationId="{0B496B8E-6AF9-4510-8D3F-DD7386173176}"/>
          </ac:cxnSpMkLst>
        </pc:cxnChg>
        <pc:cxnChg chg="del">
          <ac:chgData name="Alice Cooper" userId="21a64b3e-81ae-4ce5-a57e-fb6091e2569a" providerId="ADAL" clId="{ED27165A-56E6-5A47-8765-8C8572ACA73D}" dt="2023-11-30T11:01:28.294" v="73" actId="478"/>
          <ac:cxnSpMkLst>
            <pc:docMk/>
            <pc:sldMk cId="1812561711" sldId="1163"/>
            <ac:cxnSpMk id="17" creationId="{36ACC57C-825C-4CBD-AB61-AC74CFB4EA64}"/>
          </ac:cxnSpMkLst>
        </pc:cxnChg>
        <pc:cxnChg chg="del">
          <ac:chgData name="Alice Cooper" userId="21a64b3e-81ae-4ce5-a57e-fb6091e2569a" providerId="ADAL" clId="{ED27165A-56E6-5A47-8765-8C8572ACA73D}" dt="2023-11-30T11:01:06.523" v="62" actId="478"/>
          <ac:cxnSpMkLst>
            <pc:docMk/>
            <pc:sldMk cId="1812561711" sldId="1163"/>
            <ac:cxnSpMk id="20" creationId="{8E8104EC-E030-4533-B884-A66DE9D12386}"/>
          </ac:cxnSpMkLst>
        </pc:cxnChg>
        <pc:cxnChg chg="del">
          <ac:chgData name="Alice Cooper" userId="21a64b3e-81ae-4ce5-a57e-fb6091e2569a" providerId="ADAL" clId="{ED27165A-56E6-5A47-8765-8C8572ACA73D}" dt="2023-11-30T11:01:20.840" v="69" actId="478"/>
          <ac:cxnSpMkLst>
            <pc:docMk/>
            <pc:sldMk cId="1812561711" sldId="1163"/>
            <ac:cxnSpMk id="21" creationId="{895F68A2-AFF3-4C5D-BA78-5CD5A396FCD4}"/>
          </ac:cxnSpMkLst>
        </pc:cxnChg>
      </pc:sldChg>
      <pc:sldChg chg="addSp delSp modSp mod">
        <pc:chgData name="Alice Cooper" userId="21a64b3e-81ae-4ce5-a57e-fb6091e2569a" providerId="ADAL" clId="{ED27165A-56E6-5A47-8765-8C8572ACA73D}" dt="2023-11-30T11:47:44.183" v="809" actId="14100"/>
        <pc:sldMkLst>
          <pc:docMk/>
          <pc:sldMk cId="1288097936" sldId="1164"/>
        </pc:sldMkLst>
        <pc:spChg chg="add del mod">
          <ac:chgData name="Alice Cooper" userId="21a64b3e-81ae-4ce5-a57e-fb6091e2569a" providerId="ADAL" clId="{ED27165A-56E6-5A47-8765-8C8572ACA73D}" dt="2023-11-30T11:42:06.892" v="775" actId="478"/>
          <ac:spMkLst>
            <pc:docMk/>
            <pc:sldMk cId="1288097936" sldId="1164"/>
            <ac:spMk id="3" creationId="{DEB26CA5-8507-F08F-0243-AAF269082192}"/>
          </ac:spMkLst>
        </pc:spChg>
        <pc:spChg chg="del">
          <ac:chgData name="Alice Cooper" userId="21a64b3e-81ae-4ce5-a57e-fb6091e2569a" providerId="ADAL" clId="{ED27165A-56E6-5A47-8765-8C8572ACA73D}" dt="2023-11-30T11:42:04.010" v="774" actId="478"/>
          <ac:spMkLst>
            <pc:docMk/>
            <pc:sldMk cId="1288097936" sldId="1164"/>
            <ac:spMk id="23" creationId="{0688B160-E19F-4217-8547-42EF7A0903D2}"/>
          </ac:spMkLst>
        </pc:spChg>
        <pc:picChg chg="del">
          <ac:chgData name="Alice Cooper" userId="21a64b3e-81ae-4ce5-a57e-fb6091e2569a" providerId="ADAL" clId="{ED27165A-56E6-5A47-8765-8C8572ACA73D}" dt="2023-11-30T11:41:31.750" v="772" actId="478"/>
          <ac:picMkLst>
            <pc:docMk/>
            <pc:sldMk cId="1288097936" sldId="1164"/>
            <ac:picMk id="4" creationId="{18FD3ED1-0E91-8F0B-D274-F8C869254D0E}"/>
          </ac:picMkLst>
        </pc:picChg>
        <pc:picChg chg="mod">
          <ac:chgData name="Alice Cooper" userId="21a64b3e-81ae-4ce5-a57e-fb6091e2569a" providerId="ADAL" clId="{ED27165A-56E6-5A47-8765-8C8572ACA73D}" dt="2023-11-30T11:47:44.183" v="809" actId="14100"/>
          <ac:picMkLst>
            <pc:docMk/>
            <pc:sldMk cId="1288097936" sldId="1164"/>
            <ac:picMk id="24" creationId="{C8F96CB8-0130-4257-8BA7-471DEF26D80F}"/>
          </ac:picMkLst>
        </pc:picChg>
      </pc:sldChg>
      <pc:sldChg chg="addSp delSp modSp del mod">
        <pc:chgData name="Alice Cooper" userId="21a64b3e-81ae-4ce5-a57e-fb6091e2569a" providerId="ADAL" clId="{ED27165A-56E6-5A47-8765-8C8572ACA73D}" dt="2023-11-30T12:45:33.273" v="979" actId="2696"/>
        <pc:sldMkLst>
          <pc:docMk/>
          <pc:sldMk cId="3886745946" sldId="1165"/>
        </pc:sldMkLst>
        <pc:spChg chg="add mod">
          <ac:chgData name="Alice Cooper" userId="21a64b3e-81ae-4ce5-a57e-fb6091e2569a" providerId="ADAL" clId="{ED27165A-56E6-5A47-8765-8C8572ACA73D}" dt="2023-11-30T12:43:36.620" v="923" actId="20577"/>
          <ac:spMkLst>
            <pc:docMk/>
            <pc:sldMk cId="3886745946" sldId="1165"/>
            <ac:spMk id="2" creationId="{9A13D0D1-6161-BFBC-0153-04BB00A34520}"/>
          </ac:spMkLst>
        </pc:spChg>
        <pc:spChg chg="add del mod">
          <ac:chgData name="Alice Cooper" userId="21a64b3e-81ae-4ce5-a57e-fb6091e2569a" providerId="ADAL" clId="{ED27165A-56E6-5A47-8765-8C8572ACA73D}" dt="2023-11-30T12:43:19.835" v="897" actId="478"/>
          <ac:spMkLst>
            <pc:docMk/>
            <pc:sldMk cId="3886745946" sldId="1165"/>
            <ac:spMk id="5" creationId="{F2E804E4-BF8F-806D-C7BB-93D18F46C109}"/>
          </ac:spMkLst>
        </pc:spChg>
        <pc:spChg chg="add del mod">
          <ac:chgData name="Alice Cooper" userId="21a64b3e-81ae-4ce5-a57e-fb6091e2569a" providerId="ADAL" clId="{ED27165A-56E6-5A47-8765-8C8572ACA73D}" dt="2023-11-30T12:43:33.373" v="914" actId="478"/>
          <ac:spMkLst>
            <pc:docMk/>
            <pc:sldMk cId="3886745946" sldId="1165"/>
            <ac:spMk id="7" creationId="{FCA40D03-7DD6-B86D-7C16-A7AD83E54853}"/>
          </ac:spMkLst>
        </pc:spChg>
        <pc:spChg chg="add del mod">
          <ac:chgData name="Alice Cooper" userId="21a64b3e-81ae-4ce5-a57e-fb6091e2569a" providerId="ADAL" clId="{ED27165A-56E6-5A47-8765-8C8572ACA73D}" dt="2023-11-30T12:43:45.218" v="925" actId="478"/>
          <ac:spMkLst>
            <pc:docMk/>
            <pc:sldMk cId="3886745946" sldId="1165"/>
            <ac:spMk id="8" creationId="{87575892-A0B3-FB62-6014-85A630B2E58D}"/>
          </ac:spMkLst>
        </pc:spChg>
        <pc:spChg chg="add del mod">
          <ac:chgData name="Alice Cooper" userId="21a64b3e-81ae-4ce5-a57e-fb6091e2569a" providerId="ADAL" clId="{ED27165A-56E6-5A47-8765-8C8572ACA73D}" dt="2023-11-30T12:43:31.160" v="913" actId="478"/>
          <ac:spMkLst>
            <pc:docMk/>
            <pc:sldMk cId="3886745946" sldId="1165"/>
            <ac:spMk id="12" creationId="{5EB3848B-1CCB-4CC7-9632-AACD3D685B69}"/>
          </ac:spMkLst>
        </pc:spChg>
        <pc:spChg chg="del">
          <ac:chgData name="Alice Cooper" userId="21a64b3e-81ae-4ce5-a57e-fb6091e2569a" providerId="ADAL" clId="{ED27165A-56E6-5A47-8765-8C8572ACA73D}" dt="2023-11-30T12:44:43.657" v="934" actId="478"/>
          <ac:spMkLst>
            <pc:docMk/>
            <pc:sldMk cId="3886745946" sldId="1165"/>
            <ac:spMk id="15" creationId="{EE17145B-501D-46B9-979B-CFFBE4446BE2}"/>
          </ac:spMkLst>
        </pc:spChg>
        <pc:spChg chg="del">
          <ac:chgData name="Alice Cooper" userId="21a64b3e-81ae-4ce5-a57e-fb6091e2569a" providerId="ADAL" clId="{ED27165A-56E6-5A47-8765-8C8572ACA73D}" dt="2023-11-30T12:44:56.161" v="943" actId="478"/>
          <ac:spMkLst>
            <pc:docMk/>
            <pc:sldMk cId="3886745946" sldId="1165"/>
            <ac:spMk id="18" creationId="{123E7C97-CF02-47CE-8A46-7E5736A29E73}"/>
          </ac:spMkLst>
        </pc:spChg>
        <pc:spChg chg="del mod">
          <ac:chgData name="Alice Cooper" userId="21a64b3e-81ae-4ce5-a57e-fb6091e2569a" providerId="ADAL" clId="{ED27165A-56E6-5A47-8765-8C8572ACA73D}" dt="2023-11-30T12:44:52.445" v="940" actId="478"/>
          <ac:spMkLst>
            <pc:docMk/>
            <pc:sldMk cId="3886745946" sldId="1165"/>
            <ac:spMk id="19" creationId="{B15C6A65-B1A2-4FF3-8F45-44229CBBA175}"/>
          </ac:spMkLst>
        </pc:spChg>
        <pc:picChg chg="add del">
          <ac:chgData name="Alice Cooper" userId="21a64b3e-81ae-4ce5-a57e-fb6091e2569a" providerId="ADAL" clId="{ED27165A-56E6-5A47-8765-8C8572ACA73D}" dt="2023-11-30T12:44:57.877" v="944" actId="478"/>
          <ac:picMkLst>
            <pc:docMk/>
            <pc:sldMk cId="3886745946" sldId="1165"/>
            <ac:picMk id="3" creationId="{DA4C017B-98D6-11E2-57E5-F5744787C648}"/>
          </ac:picMkLst>
        </pc:picChg>
        <pc:picChg chg="del">
          <ac:chgData name="Alice Cooper" userId="21a64b3e-81ae-4ce5-a57e-fb6091e2569a" providerId="ADAL" clId="{ED27165A-56E6-5A47-8765-8C8572ACA73D}" dt="2023-11-30T12:44:54.354" v="942" actId="478"/>
          <ac:picMkLst>
            <pc:docMk/>
            <pc:sldMk cId="3886745946" sldId="1165"/>
            <ac:picMk id="9" creationId="{B31489E2-D6DE-4EFD-9740-E95BD3CEB488}"/>
          </ac:picMkLst>
        </pc:picChg>
        <pc:picChg chg="del">
          <ac:chgData name="Alice Cooper" userId="21a64b3e-81ae-4ce5-a57e-fb6091e2569a" providerId="ADAL" clId="{ED27165A-56E6-5A47-8765-8C8572ACA73D}" dt="2023-11-30T12:44:45.059" v="935" actId="478"/>
          <ac:picMkLst>
            <pc:docMk/>
            <pc:sldMk cId="3886745946" sldId="1165"/>
            <ac:picMk id="10" creationId="{BFF8B9E7-78FB-4BDA-8FA4-48283E17E6E8}"/>
          </ac:picMkLst>
        </pc:picChg>
        <pc:picChg chg="del">
          <ac:chgData name="Alice Cooper" userId="21a64b3e-81ae-4ce5-a57e-fb6091e2569a" providerId="ADAL" clId="{ED27165A-56E6-5A47-8765-8C8572ACA73D}" dt="2023-11-30T12:44:49.082" v="938" actId="478"/>
          <ac:picMkLst>
            <pc:docMk/>
            <pc:sldMk cId="3886745946" sldId="1165"/>
            <ac:picMk id="11" creationId="{8CEEBB81-4779-4372-B48E-76649C02AB08}"/>
          </ac:picMkLst>
        </pc:picChg>
        <pc:picChg chg="del">
          <ac:chgData name="Alice Cooper" userId="21a64b3e-81ae-4ce5-a57e-fb6091e2569a" providerId="ADAL" clId="{ED27165A-56E6-5A47-8765-8C8572ACA73D}" dt="2023-11-30T12:44:53.398" v="941" actId="478"/>
          <ac:picMkLst>
            <pc:docMk/>
            <pc:sldMk cId="3886745946" sldId="1165"/>
            <ac:picMk id="13" creationId="{40FA5BD2-E767-4565-9560-E232AB3CC237}"/>
          </ac:picMkLst>
        </pc:picChg>
        <pc:picChg chg="del">
          <ac:chgData name="Alice Cooper" userId="21a64b3e-81ae-4ce5-a57e-fb6091e2569a" providerId="ADAL" clId="{ED27165A-56E6-5A47-8765-8C8572ACA73D}" dt="2023-11-30T12:44:41.306" v="933" actId="478"/>
          <ac:picMkLst>
            <pc:docMk/>
            <pc:sldMk cId="3886745946" sldId="1165"/>
            <ac:picMk id="14" creationId="{E81A98B0-7125-4889-A1B8-138E06C58D45}"/>
          </ac:picMkLst>
        </pc:picChg>
        <pc:picChg chg="del">
          <ac:chgData name="Alice Cooper" userId="21a64b3e-81ae-4ce5-a57e-fb6091e2569a" providerId="ADAL" clId="{ED27165A-56E6-5A47-8765-8C8572ACA73D}" dt="2023-11-30T12:44:46.340" v="936" actId="478"/>
          <ac:picMkLst>
            <pc:docMk/>
            <pc:sldMk cId="3886745946" sldId="1165"/>
            <ac:picMk id="16" creationId="{682EB419-CACF-45E0-8C0C-B67168C6A241}"/>
          </ac:picMkLst>
        </pc:picChg>
        <pc:picChg chg="del">
          <ac:chgData name="Alice Cooper" userId="21a64b3e-81ae-4ce5-a57e-fb6091e2569a" providerId="ADAL" clId="{ED27165A-56E6-5A47-8765-8C8572ACA73D}" dt="2023-11-30T12:44:47.974" v="937" actId="478"/>
          <ac:picMkLst>
            <pc:docMk/>
            <pc:sldMk cId="3886745946" sldId="1165"/>
            <ac:picMk id="17" creationId="{2A548CA4-FA75-4436-A8DF-5900869EE459}"/>
          </ac:picMkLst>
        </pc:picChg>
      </pc:sldChg>
      <pc:sldChg chg="addSp delSp modSp mod">
        <pc:chgData name="Alice Cooper" userId="21a64b3e-81ae-4ce5-a57e-fb6091e2569a" providerId="ADAL" clId="{ED27165A-56E6-5A47-8765-8C8572ACA73D}" dt="2023-11-30T13:41:10.277" v="1471" actId="1035"/>
        <pc:sldMkLst>
          <pc:docMk/>
          <pc:sldMk cId="417252131" sldId="1166"/>
        </pc:sldMkLst>
        <pc:spChg chg="del">
          <ac:chgData name="Alice Cooper" userId="21a64b3e-81ae-4ce5-a57e-fb6091e2569a" providerId="ADAL" clId="{ED27165A-56E6-5A47-8765-8C8572ACA73D}" dt="2023-11-30T13:39:13.094" v="1430" actId="478"/>
          <ac:spMkLst>
            <pc:docMk/>
            <pc:sldMk cId="417252131" sldId="1166"/>
            <ac:spMk id="4" creationId="{D9A4F33B-8F7F-40CB-A96C-B42A191EB9B0}"/>
          </ac:spMkLst>
        </pc:spChg>
        <pc:spChg chg="mod">
          <ac:chgData name="Alice Cooper" userId="21a64b3e-81ae-4ce5-a57e-fb6091e2569a" providerId="ADAL" clId="{ED27165A-56E6-5A47-8765-8C8572ACA73D}" dt="2023-11-30T13:41:10.277" v="1471" actId="1035"/>
          <ac:spMkLst>
            <pc:docMk/>
            <pc:sldMk cId="417252131" sldId="1166"/>
            <ac:spMk id="8" creationId="{CBFCCC4C-D2E5-4458-98D8-735CEF934745}"/>
          </ac:spMkLst>
        </pc:spChg>
        <pc:spChg chg="add del mod">
          <ac:chgData name="Alice Cooper" userId="21a64b3e-81ae-4ce5-a57e-fb6091e2569a" providerId="ADAL" clId="{ED27165A-56E6-5A47-8765-8C8572ACA73D}" dt="2023-11-30T13:39:14.809" v="1431" actId="478"/>
          <ac:spMkLst>
            <pc:docMk/>
            <pc:sldMk cId="417252131" sldId="1166"/>
            <ac:spMk id="9" creationId="{9174AC24-5345-5121-C0BF-526871F95759}"/>
          </ac:spMkLst>
        </pc:spChg>
        <pc:picChg chg="del">
          <ac:chgData name="Alice Cooper" userId="21a64b3e-81ae-4ce5-a57e-fb6091e2569a" providerId="ADAL" clId="{ED27165A-56E6-5A47-8765-8C8572ACA73D}" dt="2023-11-30T13:39:17.702" v="1432" actId="478"/>
          <ac:picMkLst>
            <pc:docMk/>
            <pc:sldMk cId="417252131" sldId="1166"/>
            <ac:picMk id="3" creationId="{DA4C017B-98D6-11E2-57E5-F5744787C648}"/>
          </ac:picMkLst>
        </pc:picChg>
        <pc:picChg chg="mod">
          <ac:chgData name="Alice Cooper" userId="21a64b3e-81ae-4ce5-a57e-fb6091e2569a" providerId="ADAL" clId="{ED27165A-56E6-5A47-8765-8C8572ACA73D}" dt="2023-11-30T13:39:50.467" v="1440" actId="14100"/>
          <ac:picMkLst>
            <pc:docMk/>
            <pc:sldMk cId="417252131" sldId="1166"/>
            <ac:picMk id="5" creationId="{F6FF72DC-1BFE-4845-AB95-3A8DD7E6FE80}"/>
          </ac:picMkLst>
        </pc:picChg>
        <pc:picChg chg="mod">
          <ac:chgData name="Alice Cooper" userId="21a64b3e-81ae-4ce5-a57e-fb6091e2569a" providerId="ADAL" clId="{ED27165A-56E6-5A47-8765-8C8572ACA73D}" dt="2023-11-30T13:40:10.973" v="1444" actId="1076"/>
          <ac:picMkLst>
            <pc:docMk/>
            <pc:sldMk cId="417252131" sldId="1166"/>
            <ac:picMk id="6" creationId="{46B8AC02-F944-40BE-8F03-12EC5453BE58}"/>
          </ac:picMkLst>
        </pc:picChg>
        <pc:picChg chg="mod modCrop">
          <ac:chgData name="Alice Cooper" userId="21a64b3e-81ae-4ce5-a57e-fb6091e2569a" providerId="ADAL" clId="{ED27165A-56E6-5A47-8765-8C8572ACA73D}" dt="2023-11-30T13:41:03.635" v="1468" actId="18131"/>
          <ac:picMkLst>
            <pc:docMk/>
            <pc:sldMk cId="417252131" sldId="1166"/>
            <ac:picMk id="7" creationId="{BAB203B3-AD06-431E-BEC0-AE88E64764A8}"/>
          </ac:picMkLst>
        </pc:picChg>
      </pc:sldChg>
      <pc:sldChg chg="addSp delSp modSp mod">
        <pc:chgData name="Alice Cooper" userId="21a64b3e-81ae-4ce5-a57e-fb6091e2569a" providerId="ADAL" clId="{ED27165A-56E6-5A47-8765-8C8572ACA73D}" dt="2023-11-30T13:38:59.863" v="1429" actId="1076"/>
        <pc:sldMkLst>
          <pc:docMk/>
          <pc:sldMk cId="4262028755" sldId="1167"/>
        </pc:sldMkLst>
        <pc:spChg chg="mod">
          <ac:chgData name="Alice Cooper" userId="21a64b3e-81ae-4ce5-a57e-fb6091e2569a" providerId="ADAL" clId="{ED27165A-56E6-5A47-8765-8C8572ACA73D}" dt="2023-11-30T13:38:59.863" v="1429" actId="1076"/>
          <ac:spMkLst>
            <pc:docMk/>
            <pc:sldMk cId="4262028755" sldId="1167"/>
            <ac:spMk id="5" creationId="{0560E09A-701B-4AD3-BFBD-567CC5435638}"/>
          </ac:spMkLst>
        </pc:spChg>
        <pc:spChg chg="del">
          <ac:chgData name="Alice Cooper" userId="21a64b3e-81ae-4ce5-a57e-fb6091e2569a" providerId="ADAL" clId="{ED27165A-56E6-5A47-8765-8C8572ACA73D}" dt="2023-11-30T13:33:22.149" v="1329" actId="478"/>
          <ac:spMkLst>
            <pc:docMk/>
            <pc:sldMk cId="4262028755" sldId="1167"/>
            <ac:spMk id="10" creationId="{FFEEA356-5574-47CF-9C0B-3AD995168B57}"/>
          </ac:spMkLst>
        </pc:spChg>
        <pc:spChg chg="add del mod">
          <ac:chgData name="Alice Cooper" userId="21a64b3e-81ae-4ce5-a57e-fb6091e2569a" providerId="ADAL" clId="{ED27165A-56E6-5A47-8765-8C8572ACA73D}" dt="2023-11-30T13:33:24.095" v="1330" actId="478"/>
          <ac:spMkLst>
            <pc:docMk/>
            <pc:sldMk cId="4262028755" sldId="1167"/>
            <ac:spMk id="13" creationId="{BF979E4A-1618-D4C4-C943-099B5BF1B573}"/>
          </ac:spMkLst>
        </pc:spChg>
        <pc:picChg chg="del">
          <ac:chgData name="Alice Cooper" userId="21a64b3e-81ae-4ce5-a57e-fb6091e2569a" providerId="ADAL" clId="{ED27165A-56E6-5A47-8765-8C8572ACA73D}" dt="2023-11-30T13:33:25.882" v="1331" actId="478"/>
          <ac:picMkLst>
            <pc:docMk/>
            <pc:sldMk cId="4262028755" sldId="1167"/>
            <ac:picMk id="3" creationId="{DA4C017B-98D6-11E2-57E5-F5744787C648}"/>
          </ac:picMkLst>
        </pc:picChg>
        <pc:picChg chg="mod">
          <ac:chgData name="Alice Cooper" userId="21a64b3e-81ae-4ce5-a57e-fb6091e2569a" providerId="ADAL" clId="{ED27165A-56E6-5A47-8765-8C8572ACA73D}" dt="2023-11-30T13:38:40.902" v="1423" actId="1076"/>
          <ac:picMkLst>
            <pc:docMk/>
            <pc:sldMk cId="4262028755" sldId="1167"/>
            <ac:picMk id="4" creationId="{19345035-E355-498A-8B19-1691C93949A5}"/>
          </ac:picMkLst>
        </pc:picChg>
        <pc:picChg chg="del">
          <ac:chgData name="Alice Cooper" userId="21a64b3e-81ae-4ce5-a57e-fb6091e2569a" providerId="ADAL" clId="{ED27165A-56E6-5A47-8765-8C8572ACA73D}" dt="2023-11-30T13:34:19.927" v="1344" actId="478"/>
          <ac:picMkLst>
            <pc:docMk/>
            <pc:sldMk cId="4262028755" sldId="1167"/>
            <ac:picMk id="6" creationId="{C69F2BC6-F346-4AFC-A7DB-47B395404827}"/>
          </ac:picMkLst>
        </pc:picChg>
        <pc:picChg chg="del mod">
          <ac:chgData name="Alice Cooper" userId="21a64b3e-81ae-4ce5-a57e-fb6091e2569a" providerId="ADAL" clId="{ED27165A-56E6-5A47-8765-8C8572ACA73D}" dt="2023-11-30T13:34:17.739" v="1342" actId="478"/>
          <ac:picMkLst>
            <pc:docMk/>
            <pc:sldMk cId="4262028755" sldId="1167"/>
            <ac:picMk id="7" creationId="{EEB894E8-E6B5-4890-9AB1-9C5E6798A279}"/>
          </ac:picMkLst>
        </pc:picChg>
        <pc:picChg chg="del mod">
          <ac:chgData name="Alice Cooper" userId="21a64b3e-81ae-4ce5-a57e-fb6091e2569a" providerId="ADAL" clId="{ED27165A-56E6-5A47-8765-8C8572ACA73D}" dt="2023-11-30T13:34:16.944" v="1341" actId="478"/>
          <ac:picMkLst>
            <pc:docMk/>
            <pc:sldMk cId="4262028755" sldId="1167"/>
            <ac:picMk id="8" creationId="{79F2FF3D-A9FF-4FF9-B6C3-A94440C07CA8}"/>
          </ac:picMkLst>
        </pc:picChg>
        <pc:picChg chg="del">
          <ac:chgData name="Alice Cooper" userId="21a64b3e-81ae-4ce5-a57e-fb6091e2569a" providerId="ADAL" clId="{ED27165A-56E6-5A47-8765-8C8572ACA73D}" dt="2023-11-30T13:34:19.041" v="1343" actId="478"/>
          <ac:picMkLst>
            <pc:docMk/>
            <pc:sldMk cId="4262028755" sldId="1167"/>
            <ac:picMk id="9" creationId="{2E0D399C-872F-4089-AC25-E18CFEEEE2EA}"/>
          </ac:picMkLst>
        </pc:picChg>
        <pc:picChg chg="mod">
          <ac:chgData name="Alice Cooper" userId="21a64b3e-81ae-4ce5-a57e-fb6091e2569a" providerId="ADAL" clId="{ED27165A-56E6-5A47-8765-8C8572ACA73D}" dt="2023-11-30T13:35:33.391" v="1369" actId="1076"/>
          <ac:picMkLst>
            <pc:docMk/>
            <pc:sldMk cId="4262028755" sldId="1167"/>
            <ac:picMk id="11" creationId="{615A610E-428A-4EBC-B257-515F8E7B1BAE}"/>
          </ac:picMkLst>
        </pc:picChg>
        <pc:picChg chg="mod">
          <ac:chgData name="Alice Cooper" userId="21a64b3e-81ae-4ce5-a57e-fb6091e2569a" providerId="ADAL" clId="{ED27165A-56E6-5A47-8765-8C8572ACA73D}" dt="2023-11-30T13:35:38.892" v="1373" actId="1036"/>
          <ac:picMkLst>
            <pc:docMk/>
            <pc:sldMk cId="4262028755" sldId="1167"/>
            <ac:picMk id="12" creationId="{49B57368-AF7D-4FAE-AEAC-9C059D2B56B4}"/>
          </ac:picMkLst>
        </pc:picChg>
      </pc:sldChg>
      <pc:sldChg chg="addSp delSp modSp mod">
        <pc:chgData name="Alice Cooper" userId="21a64b3e-81ae-4ce5-a57e-fb6091e2569a" providerId="ADAL" clId="{ED27165A-56E6-5A47-8765-8C8572ACA73D}" dt="2023-11-30T13:30:56.013" v="1328" actId="1076"/>
        <pc:sldMkLst>
          <pc:docMk/>
          <pc:sldMk cId="662365516" sldId="1168"/>
        </pc:sldMkLst>
        <pc:spChg chg="del">
          <ac:chgData name="Alice Cooper" userId="21a64b3e-81ae-4ce5-a57e-fb6091e2569a" providerId="ADAL" clId="{ED27165A-56E6-5A47-8765-8C8572ACA73D}" dt="2023-11-30T13:18:18.993" v="1254" actId="478"/>
          <ac:spMkLst>
            <pc:docMk/>
            <pc:sldMk cId="662365516" sldId="1168"/>
            <ac:spMk id="5" creationId="{9A13D94C-BC72-4C15-8711-6B9AACCCED07}"/>
          </ac:spMkLst>
        </pc:spChg>
        <pc:spChg chg="del mod">
          <ac:chgData name="Alice Cooper" userId="21a64b3e-81ae-4ce5-a57e-fb6091e2569a" providerId="ADAL" clId="{ED27165A-56E6-5A47-8765-8C8572ACA73D}" dt="2023-11-30T13:22:31.731" v="1288" actId="478"/>
          <ac:spMkLst>
            <pc:docMk/>
            <pc:sldMk cId="662365516" sldId="1168"/>
            <ac:spMk id="10" creationId="{413DDBC9-7A36-4C5A-A8C2-5741C1EB1CCF}"/>
          </ac:spMkLst>
        </pc:spChg>
        <pc:spChg chg="add del mod">
          <ac:chgData name="Alice Cooper" userId="21a64b3e-81ae-4ce5-a57e-fb6091e2569a" providerId="ADAL" clId="{ED27165A-56E6-5A47-8765-8C8572ACA73D}" dt="2023-11-30T13:20:06.304" v="1255" actId="478"/>
          <ac:spMkLst>
            <pc:docMk/>
            <pc:sldMk cId="662365516" sldId="1168"/>
            <ac:spMk id="12" creationId="{C770C649-C4AE-4A82-D732-5C0DC9FD88A0}"/>
          </ac:spMkLst>
        </pc:spChg>
        <pc:picChg chg="del">
          <ac:chgData name="Alice Cooper" userId="21a64b3e-81ae-4ce5-a57e-fb6091e2569a" providerId="ADAL" clId="{ED27165A-56E6-5A47-8765-8C8572ACA73D}" dt="2023-11-30T13:20:09.759" v="1256" actId="478"/>
          <ac:picMkLst>
            <pc:docMk/>
            <pc:sldMk cId="662365516" sldId="1168"/>
            <ac:picMk id="3" creationId="{DA4C017B-98D6-11E2-57E5-F5744787C648}"/>
          </ac:picMkLst>
        </pc:picChg>
        <pc:picChg chg="del mod">
          <ac:chgData name="Alice Cooper" userId="21a64b3e-81ae-4ce5-a57e-fb6091e2569a" providerId="ADAL" clId="{ED27165A-56E6-5A47-8765-8C8572ACA73D}" dt="2023-11-30T13:22:36.152" v="1291" actId="478"/>
          <ac:picMkLst>
            <pc:docMk/>
            <pc:sldMk cId="662365516" sldId="1168"/>
            <ac:picMk id="4" creationId="{6CC03FA3-C3A4-4037-915A-8BD1079BC14D}"/>
          </ac:picMkLst>
        </pc:picChg>
        <pc:picChg chg="mod">
          <ac:chgData name="Alice Cooper" userId="21a64b3e-81ae-4ce5-a57e-fb6091e2569a" providerId="ADAL" clId="{ED27165A-56E6-5A47-8765-8C8572ACA73D}" dt="2023-11-30T13:30:24.245" v="1319" actId="1076"/>
          <ac:picMkLst>
            <pc:docMk/>
            <pc:sldMk cId="662365516" sldId="1168"/>
            <ac:picMk id="6" creationId="{ED666F94-180E-4792-8548-9AEDFC22A25C}"/>
          </ac:picMkLst>
        </pc:picChg>
        <pc:picChg chg="mod">
          <ac:chgData name="Alice Cooper" userId="21a64b3e-81ae-4ce5-a57e-fb6091e2569a" providerId="ADAL" clId="{ED27165A-56E6-5A47-8765-8C8572ACA73D}" dt="2023-11-30T13:30:56.013" v="1328" actId="1076"/>
          <ac:picMkLst>
            <pc:docMk/>
            <pc:sldMk cId="662365516" sldId="1168"/>
            <ac:picMk id="7" creationId="{030627E5-A9A1-4F6D-A5C7-9DEF4F07FCC3}"/>
          </ac:picMkLst>
        </pc:picChg>
        <pc:picChg chg="mod">
          <ac:chgData name="Alice Cooper" userId="21a64b3e-81ae-4ce5-a57e-fb6091e2569a" providerId="ADAL" clId="{ED27165A-56E6-5A47-8765-8C8572ACA73D}" dt="2023-11-30T13:30:41.591" v="1325" actId="1076"/>
          <ac:picMkLst>
            <pc:docMk/>
            <pc:sldMk cId="662365516" sldId="1168"/>
            <ac:picMk id="8" creationId="{08AF5863-7989-4012-8A8E-3A244AC0D34A}"/>
          </ac:picMkLst>
        </pc:picChg>
        <pc:picChg chg="del mod">
          <ac:chgData name="Alice Cooper" userId="21a64b3e-81ae-4ce5-a57e-fb6091e2569a" providerId="ADAL" clId="{ED27165A-56E6-5A47-8765-8C8572ACA73D}" dt="2023-11-30T13:22:29.518" v="1287" actId="478"/>
          <ac:picMkLst>
            <pc:docMk/>
            <pc:sldMk cId="662365516" sldId="1168"/>
            <ac:picMk id="9" creationId="{F8286902-D98C-4F70-ADCC-392B9A11E6AD}"/>
          </ac:picMkLst>
        </pc:picChg>
        <pc:picChg chg="del mod">
          <ac:chgData name="Alice Cooper" userId="21a64b3e-81ae-4ce5-a57e-fb6091e2569a" providerId="ADAL" clId="{ED27165A-56E6-5A47-8765-8C8572ACA73D}" dt="2023-11-30T13:22:32.978" v="1289" actId="478"/>
          <ac:picMkLst>
            <pc:docMk/>
            <pc:sldMk cId="662365516" sldId="1168"/>
            <ac:picMk id="11" creationId="{F4752444-9BDF-43D5-8A8A-D6B1AD3D3E48}"/>
          </ac:picMkLst>
        </pc:picChg>
      </pc:sldChg>
      <pc:sldChg chg="del">
        <pc:chgData name="Alice Cooper" userId="21a64b3e-81ae-4ce5-a57e-fb6091e2569a" providerId="ADAL" clId="{ED27165A-56E6-5A47-8765-8C8572ACA73D}" dt="2023-11-30T13:48:06.503" v="1663" actId="2696"/>
        <pc:sldMkLst>
          <pc:docMk/>
          <pc:sldMk cId="1380497933" sldId="1169"/>
        </pc:sldMkLst>
      </pc:sldChg>
      <pc:sldChg chg="addSp delSp modSp mod setBg">
        <pc:chgData name="Alice Cooper" userId="21a64b3e-81ae-4ce5-a57e-fb6091e2569a" providerId="ADAL" clId="{ED27165A-56E6-5A47-8765-8C8572ACA73D}" dt="2023-11-30T14:09:25.671" v="2003" actId="20577"/>
        <pc:sldMkLst>
          <pc:docMk/>
          <pc:sldMk cId="1550235017" sldId="1170"/>
        </pc:sldMkLst>
        <pc:spChg chg="add mod">
          <ac:chgData name="Alice Cooper" userId="21a64b3e-81ae-4ce5-a57e-fb6091e2569a" providerId="ADAL" clId="{ED27165A-56E6-5A47-8765-8C8572ACA73D}" dt="2023-11-30T14:09:25.671" v="2003" actId="20577"/>
          <ac:spMkLst>
            <pc:docMk/>
            <pc:sldMk cId="1550235017" sldId="1170"/>
            <ac:spMk id="3" creationId="{6544A04D-10CA-3932-F33A-1CBEC9346995}"/>
          </ac:spMkLst>
        </pc:spChg>
        <pc:spChg chg="add mod">
          <ac:chgData name="Alice Cooper" userId="21a64b3e-81ae-4ce5-a57e-fb6091e2569a" providerId="ADAL" clId="{ED27165A-56E6-5A47-8765-8C8572ACA73D}" dt="2023-11-30T14:06:37.225" v="1925"/>
          <ac:spMkLst>
            <pc:docMk/>
            <pc:sldMk cId="1550235017" sldId="1170"/>
            <ac:spMk id="4" creationId="{35024D2C-76CA-548D-5557-FDAF7D6397D8}"/>
          </ac:spMkLst>
        </pc:spChg>
        <pc:spChg chg="del">
          <ac:chgData name="Alice Cooper" userId="21a64b3e-81ae-4ce5-a57e-fb6091e2569a" providerId="ADAL" clId="{ED27165A-56E6-5A47-8765-8C8572ACA73D}" dt="2023-11-30T14:06:35.362" v="1924" actId="478"/>
          <ac:spMkLst>
            <pc:docMk/>
            <pc:sldMk cId="1550235017" sldId="1170"/>
            <ac:spMk id="5" creationId="{DC7D9A71-4B95-F285-B79D-C17F2FB41745}"/>
          </ac:spMkLst>
        </pc:spChg>
        <pc:spChg chg="add del mod">
          <ac:chgData name="Alice Cooper" userId="21a64b3e-81ae-4ce5-a57e-fb6091e2569a" providerId="ADAL" clId="{ED27165A-56E6-5A47-8765-8C8572ACA73D}" dt="2023-11-30T14:05:14.155" v="1910" actId="47"/>
          <ac:spMkLst>
            <pc:docMk/>
            <pc:sldMk cId="1550235017" sldId="1170"/>
            <ac:spMk id="6" creationId="{00FEF62D-D099-4FD5-A758-CBE558272CD3}"/>
          </ac:spMkLst>
        </pc:spChg>
        <pc:spChg chg="del">
          <ac:chgData name="Alice Cooper" userId="21a64b3e-81ae-4ce5-a57e-fb6091e2569a" providerId="ADAL" clId="{ED27165A-56E6-5A47-8765-8C8572ACA73D}" dt="2023-11-30T14:06:00.705" v="1921" actId="478"/>
          <ac:spMkLst>
            <pc:docMk/>
            <pc:sldMk cId="1550235017" sldId="1170"/>
            <ac:spMk id="7" creationId="{336BBB71-6CB5-7264-74D7-6B4AB74A44FB}"/>
          </ac:spMkLst>
        </pc:spChg>
        <pc:picChg chg="add del mod">
          <ac:chgData name="Alice Cooper" userId="21a64b3e-81ae-4ce5-a57e-fb6091e2569a" providerId="ADAL" clId="{ED27165A-56E6-5A47-8765-8C8572ACA73D}" dt="2023-11-30T14:09:16.239" v="1999" actId="1076"/>
          <ac:picMkLst>
            <pc:docMk/>
            <pc:sldMk cId="1550235017" sldId="1170"/>
            <ac:picMk id="8" creationId="{71AB1C10-0094-40CD-ABC8-2981780A7421}"/>
          </ac:picMkLst>
        </pc:picChg>
      </pc:sldChg>
      <pc:sldChg chg="addSp delSp modSp mod">
        <pc:chgData name="Alice Cooper" userId="21a64b3e-81ae-4ce5-a57e-fb6091e2569a" providerId="ADAL" clId="{ED27165A-56E6-5A47-8765-8C8572ACA73D}" dt="2023-11-30T13:56:43.801" v="1827" actId="20577"/>
        <pc:sldMkLst>
          <pc:docMk/>
          <pc:sldMk cId="605982125" sldId="1172"/>
        </pc:sldMkLst>
        <pc:spChg chg="add mod">
          <ac:chgData name="Alice Cooper" userId="21a64b3e-81ae-4ce5-a57e-fb6091e2569a" providerId="ADAL" clId="{ED27165A-56E6-5A47-8765-8C8572ACA73D}" dt="2023-11-30T13:52:31.689" v="1760" actId="113"/>
          <ac:spMkLst>
            <pc:docMk/>
            <pc:sldMk cId="605982125" sldId="1172"/>
            <ac:spMk id="2" creationId="{581B1181-4ABA-9C72-0E3D-09A418EA8151}"/>
          </ac:spMkLst>
        </pc:spChg>
        <pc:spChg chg="add del mod">
          <ac:chgData name="Alice Cooper" userId="21a64b3e-81ae-4ce5-a57e-fb6091e2569a" providerId="ADAL" clId="{ED27165A-56E6-5A47-8765-8C8572ACA73D}" dt="2023-11-30T13:51:16.050" v="1733" actId="478"/>
          <ac:spMkLst>
            <pc:docMk/>
            <pc:sldMk cId="605982125" sldId="1172"/>
            <ac:spMk id="5" creationId="{7058CAFA-52CF-A37C-E76D-3BC62B794CDA}"/>
          </ac:spMkLst>
        </pc:spChg>
        <pc:spChg chg="add del mod">
          <ac:chgData name="Alice Cooper" userId="21a64b3e-81ae-4ce5-a57e-fb6091e2569a" providerId="ADAL" clId="{ED27165A-56E6-5A47-8765-8C8572ACA73D}" dt="2023-11-30T13:51:43.378" v="1751" actId="478"/>
          <ac:spMkLst>
            <pc:docMk/>
            <pc:sldMk cId="605982125" sldId="1172"/>
            <ac:spMk id="6" creationId="{08448BDF-1E62-3086-78A1-57DC21D5A5C7}"/>
          </ac:spMkLst>
        </pc:spChg>
        <pc:spChg chg="add del mod">
          <ac:chgData name="Alice Cooper" userId="21a64b3e-81ae-4ce5-a57e-fb6091e2569a" providerId="ADAL" clId="{ED27165A-56E6-5A47-8765-8C8572ACA73D}" dt="2023-11-30T13:51:44.929" v="1752" actId="478"/>
          <ac:spMkLst>
            <pc:docMk/>
            <pc:sldMk cId="605982125" sldId="1172"/>
            <ac:spMk id="8" creationId="{1EF15BBB-36C9-2F5D-ABB4-FFDFEE011A17}"/>
          </ac:spMkLst>
        </pc:spChg>
        <pc:spChg chg="del mod">
          <ac:chgData name="Alice Cooper" userId="21a64b3e-81ae-4ce5-a57e-fb6091e2569a" providerId="ADAL" clId="{ED27165A-56E6-5A47-8765-8C8572ACA73D}" dt="2023-11-30T13:51:14.155" v="1732" actId="478"/>
          <ac:spMkLst>
            <pc:docMk/>
            <pc:sldMk cId="605982125" sldId="1172"/>
            <ac:spMk id="12" creationId="{F8B7E794-A720-47EC-9CCD-F40389D3EF6B}"/>
          </ac:spMkLst>
        </pc:spChg>
        <pc:spChg chg="del">
          <ac:chgData name="Alice Cooper" userId="21a64b3e-81ae-4ce5-a57e-fb6091e2569a" providerId="ADAL" clId="{ED27165A-56E6-5A47-8765-8C8572ACA73D}" dt="2023-11-30T13:49:13.582" v="1669" actId="478"/>
          <ac:spMkLst>
            <pc:docMk/>
            <pc:sldMk cId="605982125" sldId="1172"/>
            <ac:spMk id="14" creationId="{58D17F34-2D84-4A8A-B018-D03AC289670D}"/>
          </ac:spMkLst>
        </pc:spChg>
        <pc:spChg chg="mod">
          <ac:chgData name="Alice Cooper" userId="21a64b3e-81ae-4ce5-a57e-fb6091e2569a" providerId="ADAL" clId="{ED27165A-56E6-5A47-8765-8C8572ACA73D}" dt="2023-11-30T13:53:46.474" v="1773" actId="1076"/>
          <ac:spMkLst>
            <pc:docMk/>
            <pc:sldMk cId="605982125" sldId="1172"/>
            <ac:spMk id="15" creationId="{07912183-70A9-40C1-B5E2-1AF95DC6C9BD}"/>
          </ac:spMkLst>
        </pc:spChg>
        <pc:spChg chg="mod">
          <ac:chgData name="Alice Cooper" userId="21a64b3e-81ae-4ce5-a57e-fb6091e2569a" providerId="ADAL" clId="{ED27165A-56E6-5A47-8765-8C8572ACA73D}" dt="2023-11-30T13:56:43.801" v="1827" actId="20577"/>
          <ac:spMkLst>
            <pc:docMk/>
            <pc:sldMk cId="605982125" sldId="1172"/>
            <ac:spMk id="16" creationId="{B723953C-CDF1-43F9-8AC1-DB75DF2DA2A2}"/>
          </ac:spMkLst>
        </pc:spChg>
        <pc:picChg chg="del">
          <ac:chgData name="Alice Cooper" userId="21a64b3e-81ae-4ce5-a57e-fb6091e2569a" providerId="ADAL" clId="{ED27165A-56E6-5A47-8765-8C8572ACA73D}" dt="2023-11-30T13:49:20.520" v="1671" actId="478"/>
          <ac:picMkLst>
            <pc:docMk/>
            <pc:sldMk cId="605982125" sldId="1172"/>
            <ac:picMk id="4" creationId="{18FD3ED1-0E91-8F0B-D274-F8C869254D0E}"/>
          </ac:picMkLst>
        </pc:picChg>
        <pc:picChg chg="del">
          <ac:chgData name="Alice Cooper" userId="21a64b3e-81ae-4ce5-a57e-fb6091e2569a" providerId="ADAL" clId="{ED27165A-56E6-5A47-8765-8C8572ACA73D}" dt="2023-11-30T13:49:16.596" v="1670" actId="478"/>
          <ac:picMkLst>
            <pc:docMk/>
            <pc:sldMk cId="605982125" sldId="1172"/>
            <ac:picMk id="13" creationId="{097FEBBE-3554-480C-BE39-A9F37F885CD0}"/>
          </ac:picMkLst>
        </pc:picChg>
      </pc:sldChg>
      <pc:sldChg chg="addSp delSp modSp add mod">
        <pc:chgData name="Alice Cooper" userId="21a64b3e-81ae-4ce5-a57e-fb6091e2569a" providerId="ADAL" clId="{ED27165A-56E6-5A47-8765-8C8572ACA73D}" dt="2023-11-30T11:41:15.543" v="771" actId="1076"/>
        <pc:sldMkLst>
          <pc:docMk/>
          <pc:sldMk cId="1656927965" sldId="1173"/>
        </pc:sldMkLst>
        <pc:spChg chg="add del mod">
          <ac:chgData name="Alice Cooper" userId="21a64b3e-81ae-4ce5-a57e-fb6091e2569a" providerId="ADAL" clId="{ED27165A-56E6-5A47-8765-8C8572ACA73D}" dt="2023-11-30T11:20:21.954" v="584" actId="478"/>
          <ac:spMkLst>
            <pc:docMk/>
            <pc:sldMk cId="1656927965" sldId="1173"/>
            <ac:spMk id="2" creationId="{F3A8DD50-A051-B2FC-81BF-84AAD95BBC2D}"/>
          </ac:spMkLst>
        </pc:spChg>
        <pc:spChg chg="del">
          <ac:chgData name="Alice Cooper" userId="21a64b3e-81ae-4ce5-a57e-fb6091e2569a" providerId="ADAL" clId="{ED27165A-56E6-5A47-8765-8C8572ACA73D}" dt="2023-11-30T11:20:02.293" v="581" actId="478"/>
          <ac:spMkLst>
            <pc:docMk/>
            <pc:sldMk cId="1656927965" sldId="1173"/>
            <ac:spMk id="3" creationId="{654279AB-E483-4DEC-9955-7396B966C7BF}"/>
          </ac:spMkLst>
        </pc:spChg>
        <pc:spChg chg="add mod">
          <ac:chgData name="Alice Cooper" userId="21a64b3e-81ae-4ce5-a57e-fb6091e2569a" providerId="ADAL" clId="{ED27165A-56E6-5A47-8765-8C8572ACA73D}" dt="2023-11-30T11:32:29.322" v="708" actId="164"/>
          <ac:spMkLst>
            <pc:docMk/>
            <pc:sldMk cId="1656927965" sldId="1173"/>
            <ac:spMk id="6" creationId="{94A2357A-95AD-67E4-64E4-42A4EC91CFDF}"/>
          </ac:spMkLst>
        </pc:spChg>
        <pc:spChg chg="add mod">
          <ac:chgData name="Alice Cooper" userId="21a64b3e-81ae-4ce5-a57e-fb6091e2569a" providerId="ADAL" clId="{ED27165A-56E6-5A47-8765-8C8572ACA73D}" dt="2023-11-30T11:32:29.322" v="708" actId="164"/>
          <ac:spMkLst>
            <pc:docMk/>
            <pc:sldMk cId="1656927965" sldId="1173"/>
            <ac:spMk id="9" creationId="{3E5085FE-5877-EACF-0192-C3761EACC73E}"/>
          </ac:spMkLst>
        </pc:spChg>
        <pc:spChg chg="del mod">
          <ac:chgData name="Alice Cooper" userId="21a64b3e-81ae-4ce5-a57e-fb6091e2569a" providerId="ADAL" clId="{ED27165A-56E6-5A47-8765-8C8572ACA73D}" dt="2023-11-30T11:25:57.075" v="647"/>
          <ac:spMkLst>
            <pc:docMk/>
            <pc:sldMk cId="1656927965" sldId="1173"/>
            <ac:spMk id="10" creationId="{1425BB79-FCBE-40BA-8C11-FE87C11BBC45}"/>
          </ac:spMkLst>
        </pc:spChg>
        <pc:spChg chg="mod">
          <ac:chgData name="Alice Cooper" userId="21a64b3e-81ae-4ce5-a57e-fb6091e2569a" providerId="ADAL" clId="{ED27165A-56E6-5A47-8765-8C8572ACA73D}" dt="2023-11-30T11:33:34.095" v="743" actId="1076"/>
          <ac:spMkLst>
            <pc:docMk/>
            <pc:sldMk cId="1656927965" sldId="1173"/>
            <ac:spMk id="13" creationId="{5B7951D6-1A78-4AE5-984B-146C7C25D52A}"/>
          </ac:spMkLst>
        </pc:spChg>
        <pc:spChg chg="del mod">
          <ac:chgData name="Alice Cooper" userId="21a64b3e-81ae-4ce5-a57e-fb6091e2569a" providerId="ADAL" clId="{ED27165A-56E6-5A47-8765-8C8572ACA73D}" dt="2023-11-30T11:25:57.728" v="649"/>
          <ac:spMkLst>
            <pc:docMk/>
            <pc:sldMk cId="1656927965" sldId="1173"/>
            <ac:spMk id="14" creationId="{BB7E2BD5-B7A7-4120-A313-D9A0F85EC072}"/>
          </ac:spMkLst>
        </pc:spChg>
        <pc:spChg chg="del mod">
          <ac:chgData name="Alice Cooper" userId="21a64b3e-81ae-4ce5-a57e-fb6091e2569a" providerId="ADAL" clId="{ED27165A-56E6-5A47-8765-8C8572ACA73D}" dt="2023-11-30T11:25:55.683" v="645" actId="478"/>
          <ac:spMkLst>
            <pc:docMk/>
            <pc:sldMk cId="1656927965" sldId="1173"/>
            <ac:spMk id="18" creationId="{20829847-8DAF-4297-8EBD-90F3557AA54A}"/>
          </ac:spMkLst>
        </pc:spChg>
        <pc:spChg chg="del mod">
          <ac:chgData name="Alice Cooper" userId="21a64b3e-81ae-4ce5-a57e-fb6091e2569a" providerId="ADAL" clId="{ED27165A-56E6-5A47-8765-8C8572ACA73D}" dt="2023-11-30T11:28:18.968" v="658" actId="478"/>
          <ac:spMkLst>
            <pc:docMk/>
            <pc:sldMk cId="1656927965" sldId="1173"/>
            <ac:spMk id="19" creationId="{05F6F518-08CB-4031-9CB9-42042C20FAD9}"/>
          </ac:spMkLst>
        </pc:spChg>
        <pc:spChg chg="del mod">
          <ac:chgData name="Alice Cooper" userId="21a64b3e-81ae-4ce5-a57e-fb6091e2569a" providerId="ADAL" clId="{ED27165A-56E6-5A47-8765-8C8572ACA73D}" dt="2023-11-30T11:25:58.525" v="651"/>
          <ac:spMkLst>
            <pc:docMk/>
            <pc:sldMk cId="1656927965" sldId="1173"/>
            <ac:spMk id="22" creationId="{F97A9E55-6735-4A33-94DA-3245CDD1824A}"/>
          </ac:spMkLst>
        </pc:spChg>
        <pc:spChg chg="mod">
          <ac:chgData name="Alice Cooper" userId="21a64b3e-81ae-4ce5-a57e-fb6091e2569a" providerId="ADAL" clId="{ED27165A-56E6-5A47-8765-8C8572ACA73D}" dt="2023-11-30T11:32:41.863" v="722"/>
          <ac:spMkLst>
            <pc:docMk/>
            <pc:sldMk cId="1656927965" sldId="1173"/>
            <ac:spMk id="25" creationId="{051DBD05-A96C-35FC-7E09-E18FDD211C10}"/>
          </ac:spMkLst>
        </pc:spChg>
        <pc:spChg chg="mod">
          <ac:chgData name="Alice Cooper" userId="21a64b3e-81ae-4ce5-a57e-fb6091e2569a" providerId="ADAL" clId="{ED27165A-56E6-5A47-8765-8C8572ACA73D}" dt="2023-11-30T11:32:41.863" v="722"/>
          <ac:spMkLst>
            <pc:docMk/>
            <pc:sldMk cId="1656927965" sldId="1173"/>
            <ac:spMk id="26" creationId="{2139BBBA-8325-9B89-6777-902BC34415CC}"/>
          </ac:spMkLst>
        </pc:spChg>
        <pc:spChg chg="mod">
          <ac:chgData name="Alice Cooper" userId="21a64b3e-81ae-4ce5-a57e-fb6091e2569a" providerId="ADAL" clId="{ED27165A-56E6-5A47-8765-8C8572ACA73D}" dt="2023-11-30T11:32:55" v="726"/>
          <ac:spMkLst>
            <pc:docMk/>
            <pc:sldMk cId="1656927965" sldId="1173"/>
            <ac:spMk id="28" creationId="{E7D6DC1B-AADD-0431-E283-89E8C67CEC4E}"/>
          </ac:spMkLst>
        </pc:spChg>
        <pc:spChg chg="mod">
          <ac:chgData name="Alice Cooper" userId="21a64b3e-81ae-4ce5-a57e-fb6091e2569a" providerId="ADAL" clId="{ED27165A-56E6-5A47-8765-8C8572ACA73D}" dt="2023-11-30T11:33:00.400" v="728" actId="20577"/>
          <ac:spMkLst>
            <pc:docMk/>
            <pc:sldMk cId="1656927965" sldId="1173"/>
            <ac:spMk id="29" creationId="{38DABE0B-3077-AECC-4E6C-E79510E13775}"/>
          </ac:spMkLst>
        </pc:spChg>
        <pc:spChg chg="mod">
          <ac:chgData name="Alice Cooper" userId="21a64b3e-81ae-4ce5-a57e-fb6091e2569a" providerId="ADAL" clId="{ED27165A-56E6-5A47-8765-8C8572ACA73D}" dt="2023-11-30T11:33:04.596" v="729"/>
          <ac:spMkLst>
            <pc:docMk/>
            <pc:sldMk cId="1656927965" sldId="1173"/>
            <ac:spMk id="31" creationId="{1FBC6C86-017E-AF79-D936-0121B087394F}"/>
          </ac:spMkLst>
        </pc:spChg>
        <pc:spChg chg="mod">
          <ac:chgData name="Alice Cooper" userId="21a64b3e-81ae-4ce5-a57e-fb6091e2569a" providerId="ADAL" clId="{ED27165A-56E6-5A47-8765-8C8572ACA73D}" dt="2023-11-30T11:33:16.594" v="733" actId="20577"/>
          <ac:spMkLst>
            <pc:docMk/>
            <pc:sldMk cId="1656927965" sldId="1173"/>
            <ac:spMk id="32" creationId="{C0D19D6C-DE3C-5BB6-1DC3-E300CE4F9FCA}"/>
          </ac:spMkLst>
        </pc:spChg>
        <pc:spChg chg="mod">
          <ac:chgData name="Alice Cooper" userId="21a64b3e-81ae-4ce5-a57e-fb6091e2569a" providerId="ADAL" clId="{ED27165A-56E6-5A47-8765-8C8572ACA73D}" dt="2023-11-30T11:33:18.973" v="734"/>
          <ac:spMkLst>
            <pc:docMk/>
            <pc:sldMk cId="1656927965" sldId="1173"/>
            <ac:spMk id="34" creationId="{6F8FD38C-3192-0DB1-FE80-22D381525CBB}"/>
          </ac:spMkLst>
        </pc:spChg>
        <pc:spChg chg="mod">
          <ac:chgData name="Alice Cooper" userId="21a64b3e-81ae-4ce5-a57e-fb6091e2569a" providerId="ADAL" clId="{ED27165A-56E6-5A47-8765-8C8572ACA73D}" dt="2023-11-30T11:33:28.243" v="740" actId="20577"/>
          <ac:spMkLst>
            <pc:docMk/>
            <pc:sldMk cId="1656927965" sldId="1173"/>
            <ac:spMk id="35" creationId="{3E0DC760-B411-E5C4-BAE0-1EFBAC00898B}"/>
          </ac:spMkLst>
        </pc:spChg>
        <pc:spChg chg="mod">
          <ac:chgData name="Alice Cooper" userId="21a64b3e-81ae-4ce5-a57e-fb6091e2569a" providerId="ADAL" clId="{ED27165A-56E6-5A47-8765-8C8572ACA73D}" dt="2023-11-30T11:33:31.247" v="741"/>
          <ac:spMkLst>
            <pc:docMk/>
            <pc:sldMk cId="1656927965" sldId="1173"/>
            <ac:spMk id="37" creationId="{7D90DEFE-BA02-CFF2-44D3-7B225E62A6DD}"/>
          </ac:spMkLst>
        </pc:spChg>
        <pc:spChg chg="mod">
          <ac:chgData name="Alice Cooper" userId="21a64b3e-81ae-4ce5-a57e-fb6091e2569a" providerId="ADAL" clId="{ED27165A-56E6-5A47-8765-8C8572ACA73D}" dt="2023-11-30T11:33:43.827" v="746" actId="20577"/>
          <ac:spMkLst>
            <pc:docMk/>
            <pc:sldMk cId="1656927965" sldId="1173"/>
            <ac:spMk id="38" creationId="{3F813092-815F-90AA-BE5A-0374D8F6E2E6}"/>
          </ac:spMkLst>
        </pc:spChg>
        <pc:spChg chg="mod">
          <ac:chgData name="Alice Cooper" userId="21a64b3e-81ae-4ce5-a57e-fb6091e2569a" providerId="ADAL" clId="{ED27165A-56E6-5A47-8765-8C8572ACA73D}" dt="2023-11-30T11:33:47.734" v="747"/>
          <ac:spMkLst>
            <pc:docMk/>
            <pc:sldMk cId="1656927965" sldId="1173"/>
            <ac:spMk id="40" creationId="{D153C0F1-68C6-3EDC-27AA-F0E45C5AC906}"/>
          </ac:spMkLst>
        </pc:spChg>
        <pc:spChg chg="mod">
          <ac:chgData name="Alice Cooper" userId="21a64b3e-81ae-4ce5-a57e-fb6091e2569a" providerId="ADAL" clId="{ED27165A-56E6-5A47-8765-8C8572ACA73D}" dt="2023-11-30T11:34:01.722" v="756" actId="20577"/>
          <ac:spMkLst>
            <pc:docMk/>
            <pc:sldMk cId="1656927965" sldId="1173"/>
            <ac:spMk id="41" creationId="{56F002F5-C437-C041-DD29-E3BDEA0F5B38}"/>
          </ac:spMkLst>
        </pc:spChg>
        <pc:spChg chg="mod">
          <ac:chgData name="Alice Cooper" userId="21a64b3e-81ae-4ce5-a57e-fb6091e2569a" providerId="ADAL" clId="{ED27165A-56E6-5A47-8765-8C8572ACA73D}" dt="2023-11-30T11:38:31.542" v="757"/>
          <ac:spMkLst>
            <pc:docMk/>
            <pc:sldMk cId="1656927965" sldId="1173"/>
            <ac:spMk id="43" creationId="{A2AA5611-3561-82A9-AFE5-E5ED4FBF8EFE}"/>
          </ac:spMkLst>
        </pc:spChg>
        <pc:spChg chg="mod">
          <ac:chgData name="Alice Cooper" userId="21a64b3e-81ae-4ce5-a57e-fb6091e2569a" providerId="ADAL" clId="{ED27165A-56E6-5A47-8765-8C8572ACA73D}" dt="2023-11-30T11:38:31.542" v="757"/>
          <ac:spMkLst>
            <pc:docMk/>
            <pc:sldMk cId="1656927965" sldId="1173"/>
            <ac:spMk id="44" creationId="{B6A744D9-8403-D0B9-A6F9-B44359FB10DD}"/>
          </ac:spMkLst>
        </pc:spChg>
        <pc:spChg chg="mod">
          <ac:chgData name="Alice Cooper" userId="21a64b3e-81ae-4ce5-a57e-fb6091e2569a" providerId="ADAL" clId="{ED27165A-56E6-5A47-8765-8C8572ACA73D}" dt="2023-11-30T11:38:51.324" v="760"/>
          <ac:spMkLst>
            <pc:docMk/>
            <pc:sldMk cId="1656927965" sldId="1173"/>
            <ac:spMk id="46" creationId="{6DB76133-F56B-D230-17E3-7E468B6691BC}"/>
          </ac:spMkLst>
        </pc:spChg>
        <pc:spChg chg="mod">
          <ac:chgData name="Alice Cooper" userId="21a64b3e-81ae-4ce5-a57e-fb6091e2569a" providerId="ADAL" clId="{ED27165A-56E6-5A47-8765-8C8572ACA73D}" dt="2023-11-30T11:38:51.324" v="760"/>
          <ac:spMkLst>
            <pc:docMk/>
            <pc:sldMk cId="1656927965" sldId="1173"/>
            <ac:spMk id="47" creationId="{890F8BDE-2157-642B-534C-D94E94B0ABBA}"/>
          </ac:spMkLst>
        </pc:spChg>
        <pc:spChg chg="mod">
          <ac:chgData name="Alice Cooper" userId="21a64b3e-81ae-4ce5-a57e-fb6091e2569a" providerId="ADAL" clId="{ED27165A-56E6-5A47-8765-8C8572ACA73D}" dt="2023-11-30T11:38:58.979" v="762"/>
          <ac:spMkLst>
            <pc:docMk/>
            <pc:sldMk cId="1656927965" sldId="1173"/>
            <ac:spMk id="49" creationId="{F74816DD-05A3-4C60-4AEF-BAC51E1C8F96}"/>
          </ac:spMkLst>
        </pc:spChg>
        <pc:spChg chg="mod">
          <ac:chgData name="Alice Cooper" userId="21a64b3e-81ae-4ce5-a57e-fb6091e2569a" providerId="ADAL" clId="{ED27165A-56E6-5A47-8765-8C8572ACA73D}" dt="2023-11-30T11:38:58.979" v="762"/>
          <ac:spMkLst>
            <pc:docMk/>
            <pc:sldMk cId="1656927965" sldId="1173"/>
            <ac:spMk id="50" creationId="{0480CF06-744D-2BA4-3148-22F4EAC817A2}"/>
          </ac:spMkLst>
        </pc:spChg>
        <pc:spChg chg="mod">
          <ac:chgData name="Alice Cooper" userId="21a64b3e-81ae-4ce5-a57e-fb6091e2569a" providerId="ADAL" clId="{ED27165A-56E6-5A47-8765-8C8572ACA73D}" dt="2023-11-30T11:39:17.587" v="764"/>
          <ac:spMkLst>
            <pc:docMk/>
            <pc:sldMk cId="1656927965" sldId="1173"/>
            <ac:spMk id="52" creationId="{033EA267-C109-F8EC-34D4-B7E05BE2A596}"/>
          </ac:spMkLst>
        </pc:spChg>
        <pc:spChg chg="mod">
          <ac:chgData name="Alice Cooper" userId="21a64b3e-81ae-4ce5-a57e-fb6091e2569a" providerId="ADAL" clId="{ED27165A-56E6-5A47-8765-8C8572ACA73D}" dt="2023-11-30T11:39:17.587" v="764"/>
          <ac:spMkLst>
            <pc:docMk/>
            <pc:sldMk cId="1656927965" sldId="1173"/>
            <ac:spMk id="53" creationId="{0011709B-28CB-2048-892C-911CE5596D11}"/>
          </ac:spMkLst>
        </pc:spChg>
        <pc:spChg chg="mod">
          <ac:chgData name="Alice Cooper" userId="21a64b3e-81ae-4ce5-a57e-fb6091e2569a" providerId="ADAL" clId="{ED27165A-56E6-5A47-8765-8C8572ACA73D}" dt="2023-11-30T11:40:42.503" v="768"/>
          <ac:spMkLst>
            <pc:docMk/>
            <pc:sldMk cId="1656927965" sldId="1173"/>
            <ac:spMk id="55" creationId="{796DCBEB-B2F5-73D8-0DFB-0F0B92EAF4B1}"/>
          </ac:spMkLst>
        </pc:spChg>
        <pc:spChg chg="mod">
          <ac:chgData name="Alice Cooper" userId="21a64b3e-81ae-4ce5-a57e-fb6091e2569a" providerId="ADAL" clId="{ED27165A-56E6-5A47-8765-8C8572ACA73D}" dt="2023-11-30T11:40:42.503" v="768"/>
          <ac:spMkLst>
            <pc:docMk/>
            <pc:sldMk cId="1656927965" sldId="1173"/>
            <ac:spMk id="56" creationId="{50D9F5A9-0666-06F1-EB37-172780978154}"/>
          </ac:spMkLst>
        </pc:spChg>
        <pc:spChg chg="mod">
          <ac:chgData name="Alice Cooper" userId="21a64b3e-81ae-4ce5-a57e-fb6091e2569a" providerId="ADAL" clId="{ED27165A-56E6-5A47-8765-8C8572ACA73D}" dt="2023-11-30T11:40:44.400" v="770"/>
          <ac:spMkLst>
            <pc:docMk/>
            <pc:sldMk cId="1656927965" sldId="1173"/>
            <ac:spMk id="58" creationId="{C37023AD-C7E5-79D3-8DAC-C164C8A51477}"/>
          </ac:spMkLst>
        </pc:spChg>
        <pc:spChg chg="mod">
          <ac:chgData name="Alice Cooper" userId="21a64b3e-81ae-4ce5-a57e-fb6091e2569a" providerId="ADAL" clId="{ED27165A-56E6-5A47-8765-8C8572ACA73D}" dt="2023-11-30T11:40:44.400" v="770"/>
          <ac:spMkLst>
            <pc:docMk/>
            <pc:sldMk cId="1656927965" sldId="1173"/>
            <ac:spMk id="59" creationId="{886F24E6-6BF3-06CC-CC8C-4B228F8672FC}"/>
          </ac:spMkLst>
        </pc:spChg>
        <pc:grpChg chg="add mod">
          <ac:chgData name="Alice Cooper" userId="21a64b3e-81ae-4ce5-a57e-fb6091e2569a" providerId="ADAL" clId="{ED27165A-56E6-5A47-8765-8C8572ACA73D}" dt="2023-11-30T11:32:37.804" v="721" actId="1038"/>
          <ac:grpSpMkLst>
            <pc:docMk/>
            <pc:sldMk cId="1656927965" sldId="1173"/>
            <ac:grpSpMk id="23" creationId="{CF78757E-811D-58C0-021F-BFED1F597863}"/>
          </ac:grpSpMkLst>
        </pc:grpChg>
        <pc:grpChg chg="add mod">
          <ac:chgData name="Alice Cooper" userId="21a64b3e-81ae-4ce5-a57e-fb6091e2569a" providerId="ADAL" clId="{ED27165A-56E6-5A47-8765-8C8572ACA73D}" dt="2023-11-30T11:32:49.965" v="725" actId="1076"/>
          <ac:grpSpMkLst>
            <pc:docMk/>
            <pc:sldMk cId="1656927965" sldId="1173"/>
            <ac:grpSpMk id="24" creationId="{593E741D-60FD-D750-8642-FAAA1D18D5D1}"/>
          </ac:grpSpMkLst>
        </pc:grpChg>
        <pc:grpChg chg="add mod">
          <ac:chgData name="Alice Cooper" userId="21a64b3e-81ae-4ce5-a57e-fb6091e2569a" providerId="ADAL" clId="{ED27165A-56E6-5A47-8765-8C8572ACA73D}" dt="2023-11-30T11:32:58.439" v="727" actId="1076"/>
          <ac:grpSpMkLst>
            <pc:docMk/>
            <pc:sldMk cId="1656927965" sldId="1173"/>
            <ac:grpSpMk id="27" creationId="{5B2BB459-3FDE-FF82-A933-1C68E8630555}"/>
          </ac:grpSpMkLst>
        </pc:grpChg>
        <pc:grpChg chg="add mod">
          <ac:chgData name="Alice Cooper" userId="21a64b3e-81ae-4ce5-a57e-fb6091e2569a" providerId="ADAL" clId="{ED27165A-56E6-5A47-8765-8C8572ACA73D}" dt="2023-11-30T11:33:14.700" v="732" actId="1076"/>
          <ac:grpSpMkLst>
            <pc:docMk/>
            <pc:sldMk cId="1656927965" sldId="1173"/>
            <ac:grpSpMk id="30" creationId="{83B63413-D09C-00E1-EFB8-F9CE8A428D42}"/>
          </ac:grpSpMkLst>
        </pc:grpChg>
        <pc:grpChg chg="add mod">
          <ac:chgData name="Alice Cooper" userId="21a64b3e-81ae-4ce5-a57e-fb6091e2569a" providerId="ADAL" clId="{ED27165A-56E6-5A47-8765-8C8572ACA73D}" dt="2023-11-30T11:33:25.995" v="739" actId="1035"/>
          <ac:grpSpMkLst>
            <pc:docMk/>
            <pc:sldMk cId="1656927965" sldId="1173"/>
            <ac:grpSpMk id="33" creationId="{576DF578-BCEF-98F1-90B8-F9AB713DAB50}"/>
          </ac:grpSpMkLst>
        </pc:grpChg>
        <pc:grpChg chg="add mod">
          <ac:chgData name="Alice Cooper" userId="21a64b3e-81ae-4ce5-a57e-fb6091e2569a" providerId="ADAL" clId="{ED27165A-56E6-5A47-8765-8C8572ACA73D}" dt="2023-11-30T11:33:40.887" v="745" actId="1036"/>
          <ac:grpSpMkLst>
            <pc:docMk/>
            <pc:sldMk cId="1656927965" sldId="1173"/>
            <ac:grpSpMk id="36" creationId="{C5807F7A-5DC3-52BB-62CC-056639747ECA}"/>
          </ac:grpSpMkLst>
        </pc:grpChg>
        <pc:grpChg chg="add mod">
          <ac:chgData name="Alice Cooper" userId="21a64b3e-81ae-4ce5-a57e-fb6091e2569a" providerId="ADAL" clId="{ED27165A-56E6-5A47-8765-8C8572ACA73D}" dt="2023-11-30T11:33:53.851" v="751" actId="1035"/>
          <ac:grpSpMkLst>
            <pc:docMk/>
            <pc:sldMk cId="1656927965" sldId="1173"/>
            <ac:grpSpMk id="39" creationId="{12CC6778-7E51-CAE0-5954-145CE8DD4128}"/>
          </ac:grpSpMkLst>
        </pc:grpChg>
        <pc:grpChg chg="add mod">
          <ac:chgData name="Alice Cooper" userId="21a64b3e-81ae-4ce5-a57e-fb6091e2569a" providerId="ADAL" clId="{ED27165A-56E6-5A47-8765-8C8572ACA73D}" dt="2023-11-30T11:38:48.921" v="759" actId="1076"/>
          <ac:grpSpMkLst>
            <pc:docMk/>
            <pc:sldMk cId="1656927965" sldId="1173"/>
            <ac:grpSpMk id="42" creationId="{43A1BDEA-A8AA-978B-A3CC-CE6AB31D448D}"/>
          </ac:grpSpMkLst>
        </pc:grpChg>
        <pc:grpChg chg="add mod">
          <ac:chgData name="Alice Cooper" userId="21a64b3e-81ae-4ce5-a57e-fb6091e2569a" providerId="ADAL" clId="{ED27165A-56E6-5A47-8765-8C8572ACA73D}" dt="2023-11-30T11:38:54.401" v="761" actId="1076"/>
          <ac:grpSpMkLst>
            <pc:docMk/>
            <pc:sldMk cId="1656927965" sldId="1173"/>
            <ac:grpSpMk id="45" creationId="{A0D5B0DE-C8CD-23B0-4E56-626E3AD29AC5}"/>
          </ac:grpSpMkLst>
        </pc:grpChg>
        <pc:grpChg chg="add mod">
          <ac:chgData name="Alice Cooper" userId="21a64b3e-81ae-4ce5-a57e-fb6091e2569a" providerId="ADAL" clId="{ED27165A-56E6-5A47-8765-8C8572ACA73D}" dt="2023-11-30T11:39:12.059" v="763" actId="1076"/>
          <ac:grpSpMkLst>
            <pc:docMk/>
            <pc:sldMk cId="1656927965" sldId="1173"/>
            <ac:grpSpMk id="48" creationId="{195F7879-E2C2-5983-1E56-99608F71F4EF}"/>
          </ac:grpSpMkLst>
        </pc:grpChg>
        <pc:grpChg chg="add mod">
          <ac:chgData name="Alice Cooper" userId="21a64b3e-81ae-4ce5-a57e-fb6091e2569a" providerId="ADAL" clId="{ED27165A-56E6-5A47-8765-8C8572ACA73D}" dt="2023-11-30T11:39:31.166" v="767" actId="1037"/>
          <ac:grpSpMkLst>
            <pc:docMk/>
            <pc:sldMk cId="1656927965" sldId="1173"/>
            <ac:grpSpMk id="51" creationId="{DD1875D6-6866-1C4A-0319-8CE2F7464ED6}"/>
          </ac:grpSpMkLst>
        </pc:grpChg>
        <pc:grpChg chg="add del mod">
          <ac:chgData name="Alice Cooper" userId="21a64b3e-81ae-4ce5-a57e-fb6091e2569a" providerId="ADAL" clId="{ED27165A-56E6-5A47-8765-8C8572ACA73D}" dt="2023-11-30T11:40:43.490" v="769"/>
          <ac:grpSpMkLst>
            <pc:docMk/>
            <pc:sldMk cId="1656927965" sldId="1173"/>
            <ac:grpSpMk id="54" creationId="{8AD9A76B-7AAD-B942-2842-A7984B1DE05D}"/>
          </ac:grpSpMkLst>
        </pc:grpChg>
        <pc:grpChg chg="add mod">
          <ac:chgData name="Alice Cooper" userId="21a64b3e-81ae-4ce5-a57e-fb6091e2569a" providerId="ADAL" clId="{ED27165A-56E6-5A47-8765-8C8572ACA73D}" dt="2023-11-30T11:41:15.543" v="771" actId="1076"/>
          <ac:grpSpMkLst>
            <pc:docMk/>
            <pc:sldMk cId="1656927965" sldId="1173"/>
            <ac:grpSpMk id="57" creationId="{F55AAC9A-D7A5-D3F6-0216-428C80A8B03D}"/>
          </ac:grpSpMkLst>
        </pc:grpChg>
        <pc:picChg chg="mod">
          <ac:chgData name="Alice Cooper" userId="21a64b3e-81ae-4ce5-a57e-fb6091e2569a" providerId="ADAL" clId="{ED27165A-56E6-5A47-8765-8C8572ACA73D}" dt="2023-11-30T11:29:17.488" v="676" actId="1076"/>
          <ac:picMkLst>
            <pc:docMk/>
            <pc:sldMk cId="1656927965" sldId="1173"/>
            <ac:picMk id="8" creationId="{4CB921A1-4EF1-4B8F-BC01-7A22CD9D06A9}"/>
          </ac:picMkLst>
        </pc:picChg>
        <pc:picChg chg="mod">
          <ac:chgData name="Alice Cooper" userId="21a64b3e-81ae-4ce5-a57e-fb6091e2569a" providerId="ADAL" clId="{ED27165A-56E6-5A47-8765-8C8572ACA73D}" dt="2023-11-30T11:29:17.488" v="676" actId="1076"/>
          <ac:picMkLst>
            <pc:docMk/>
            <pc:sldMk cId="1656927965" sldId="1173"/>
            <ac:picMk id="16" creationId="{A9680C5F-F429-46C1-A63F-13C87B0D5D60}"/>
          </ac:picMkLst>
        </pc:picChg>
        <pc:cxnChg chg="del mod">
          <ac:chgData name="Alice Cooper" userId="21a64b3e-81ae-4ce5-a57e-fb6091e2569a" providerId="ADAL" clId="{ED27165A-56E6-5A47-8765-8C8572ACA73D}" dt="2023-11-30T11:21:02.933" v="594" actId="478"/>
          <ac:cxnSpMkLst>
            <pc:docMk/>
            <pc:sldMk cId="1656927965" sldId="1173"/>
            <ac:cxnSpMk id="11" creationId="{995FEDBD-C019-4602-B5C5-66751BEC8EFB}"/>
          </ac:cxnSpMkLst>
        </pc:cxnChg>
        <pc:cxnChg chg="del">
          <ac:chgData name="Alice Cooper" userId="21a64b3e-81ae-4ce5-a57e-fb6091e2569a" providerId="ADAL" clId="{ED27165A-56E6-5A47-8765-8C8572ACA73D}" dt="2023-11-30T11:23:03.024" v="609" actId="478"/>
          <ac:cxnSpMkLst>
            <pc:docMk/>
            <pc:sldMk cId="1656927965" sldId="1173"/>
            <ac:cxnSpMk id="12" creationId="{49446EEC-256F-4BBE-8037-1E62D6913F76}"/>
          </ac:cxnSpMkLst>
        </pc:cxnChg>
        <pc:cxnChg chg="del">
          <ac:chgData name="Alice Cooper" userId="21a64b3e-81ae-4ce5-a57e-fb6091e2569a" providerId="ADAL" clId="{ED27165A-56E6-5A47-8765-8C8572ACA73D}" dt="2023-11-30T11:23:01.414" v="608" actId="478"/>
          <ac:cxnSpMkLst>
            <pc:docMk/>
            <pc:sldMk cId="1656927965" sldId="1173"/>
            <ac:cxnSpMk id="15" creationId="{0B496B8E-6AF9-4510-8D3F-DD7386173176}"/>
          </ac:cxnSpMkLst>
        </pc:cxnChg>
        <pc:cxnChg chg="del">
          <ac:chgData name="Alice Cooper" userId="21a64b3e-81ae-4ce5-a57e-fb6091e2569a" providerId="ADAL" clId="{ED27165A-56E6-5A47-8765-8C8572ACA73D}" dt="2023-11-30T11:22:59.911" v="607" actId="478"/>
          <ac:cxnSpMkLst>
            <pc:docMk/>
            <pc:sldMk cId="1656927965" sldId="1173"/>
            <ac:cxnSpMk id="17" creationId="{36ACC57C-825C-4CBD-AB61-AC74CFB4EA64}"/>
          </ac:cxnSpMkLst>
        </pc:cxnChg>
        <pc:cxnChg chg="del mod">
          <ac:chgData name="Alice Cooper" userId="21a64b3e-81ae-4ce5-a57e-fb6091e2569a" providerId="ADAL" clId="{ED27165A-56E6-5A47-8765-8C8572ACA73D}" dt="2023-11-30T11:21:35.119" v="604" actId="478"/>
          <ac:cxnSpMkLst>
            <pc:docMk/>
            <pc:sldMk cId="1656927965" sldId="1173"/>
            <ac:cxnSpMk id="20" creationId="{8E8104EC-E030-4533-B884-A66DE9D12386}"/>
          </ac:cxnSpMkLst>
        </pc:cxnChg>
        <pc:cxnChg chg="del mod">
          <ac:chgData name="Alice Cooper" userId="21a64b3e-81ae-4ce5-a57e-fb6091e2569a" providerId="ADAL" clId="{ED27165A-56E6-5A47-8765-8C8572ACA73D}" dt="2023-11-30T11:21:05.447" v="595" actId="478"/>
          <ac:cxnSpMkLst>
            <pc:docMk/>
            <pc:sldMk cId="1656927965" sldId="1173"/>
            <ac:cxnSpMk id="21" creationId="{895F68A2-AFF3-4C5D-BA78-5CD5A396FCD4}"/>
          </ac:cxnSpMkLst>
        </pc:cxnChg>
      </pc:sldChg>
      <pc:sldChg chg="delSp modSp add mod delAnim">
        <pc:chgData name="Alice Cooper" userId="21a64b3e-81ae-4ce5-a57e-fb6091e2569a" providerId="ADAL" clId="{ED27165A-56E6-5A47-8765-8C8572ACA73D}" dt="2023-11-30T11:48:52.410" v="814" actId="113"/>
        <pc:sldMkLst>
          <pc:docMk/>
          <pc:sldMk cId="4061130663" sldId="1174"/>
        </pc:sldMkLst>
        <pc:spChg chg="mod">
          <ac:chgData name="Alice Cooper" userId="21a64b3e-81ae-4ce5-a57e-fb6091e2569a" providerId="ADAL" clId="{ED27165A-56E6-5A47-8765-8C8572ACA73D}" dt="2023-11-30T11:48:52.410" v="814" actId="113"/>
          <ac:spMkLst>
            <pc:docMk/>
            <pc:sldMk cId="4061130663" sldId="1174"/>
            <ac:spMk id="23" creationId="{0688B160-E19F-4217-8547-42EF7A0903D2}"/>
          </ac:spMkLst>
        </pc:spChg>
        <pc:picChg chg="del">
          <ac:chgData name="Alice Cooper" userId="21a64b3e-81ae-4ce5-a57e-fb6091e2569a" providerId="ADAL" clId="{ED27165A-56E6-5A47-8765-8C8572ACA73D}" dt="2023-11-30T11:42:10.026" v="776" actId="478"/>
          <ac:picMkLst>
            <pc:docMk/>
            <pc:sldMk cId="4061130663" sldId="1174"/>
            <ac:picMk id="24" creationId="{C8F96CB8-0130-4257-8BA7-471DEF26D80F}"/>
          </ac:picMkLst>
        </pc:picChg>
      </pc:sldChg>
      <pc:sldChg chg="delSp modSp add mod">
        <pc:chgData name="Alice Cooper" userId="21a64b3e-81ae-4ce5-a57e-fb6091e2569a" providerId="ADAL" clId="{ED27165A-56E6-5A47-8765-8C8572ACA73D}" dt="2023-11-30T12:50:32.465" v="1066" actId="1035"/>
        <pc:sldMkLst>
          <pc:docMk/>
          <pc:sldMk cId="2913328942" sldId="1175"/>
        </pc:sldMkLst>
        <pc:spChg chg="del">
          <ac:chgData name="Alice Cooper" userId="21a64b3e-81ae-4ce5-a57e-fb6091e2569a" providerId="ADAL" clId="{ED27165A-56E6-5A47-8765-8C8572ACA73D}" dt="2023-11-30T12:44:37.129" v="932" actId="478"/>
          <ac:spMkLst>
            <pc:docMk/>
            <pc:sldMk cId="2913328942" sldId="1175"/>
            <ac:spMk id="2" creationId="{9A13D0D1-6161-BFBC-0153-04BB00A34520}"/>
          </ac:spMkLst>
        </pc:spChg>
        <pc:spChg chg="mod">
          <ac:chgData name="Alice Cooper" userId="21a64b3e-81ae-4ce5-a57e-fb6091e2569a" providerId="ADAL" clId="{ED27165A-56E6-5A47-8765-8C8572ACA73D}" dt="2023-11-30T12:50:00.716" v="1047" actId="14100"/>
          <ac:spMkLst>
            <pc:docMk/>
            <pc:sldMk cId="2913328942" sldId="1175"/>
            <ac:spMk id="15" creationId="{EE17145B-501D-46B9-979B-CFFBE4446BE2}"/>
          </ac:spMkLst>
        </pc:spChg>
        <pc:spChg chg="del">
          <ac:chgData name="Alice Cooper" userId="21a64b3e-81ae-4ce5-a57e-fb6091e2569a" providerId="ADAL" clId="{ED27165A-56E6-5A47-8765-8C8572ACA73D}" dt="2023-11-30T12:48:45.865" v="1034" actId="478"/>
          <ac:spMkLst>
            <pc:docMk/>
            <pc:sldMk cId="2913328942" sldId="1175"/>
            <ac:spMk id="18" creationId="{123E7C97-CF02-47CE-8A46-7E5736A29E73}"/>
          </ac:spMkLst>
        </pc:spChg>
        <pc:spChg chg="mod">
          <ac:chgData name="Alice Cooper" userId="21a64b3e-81ae-4ce5-a57e-fb6091e2569a" providerId="ADAL" clId="{ED27165A-56E6-5A47-8765-8C8572ACA73D}" dt="2023-11-30T12:49:21.903" v="1043" actId="1076"/>
          <ac:spMkLst>
            <pc:docMk/>
            <pc:sldMk cId="2913328942" sldId="1175"/>
            <ac:spMk id="19" creationId="{B15C6A65-B1A2-4FF3-8F45-44229CBBA175}"/>
          </ac:spMkLst>
        </pc:spChg>
        <pc:picChg chg="del">
          <ac:chgData name="Alice Cooper" userId="21a64b3e-81ae-4ce5-a57e-fb6091e2569a" providerId="ADAL" clId="{ED27165A-56E6-5A47-8765-8C8572ACA73D}" dt="2023-11-30T12:46:02.795" v="997" actId="478"/>
          <ac:picMkLst>
            <pc:docMk/>
            <pc:sldMk cId="2913328942" sldId="1175"/>
            <ac:picMk id="3" creationId="{DA4C017B-98D6-11E2-57E5-F5744787C648}"/>
          </ac:picMkLst>
        </pc:picChg>
        <pc:picChg chg="mod">
          <ac:chgData name="Alice Cooper" userId="21a64b3e-81ae-4ce5-a57e-fb6091e2569a" providerId="ADAL" clId="{ED27165A-56E6-5A47-8765-8C8572ACA73D}" dt="2023-11-30T12:50:26.271" v="1059" actId="14100"/>
          <ac:picMkLst>
            <pc:docMk/>
            <pc:sldMk cId="2913328942" sldId="1175"/>
            <ac:picMk id="9" creationId="{B31489E2-D6DE-4EFD-9740-E95BD3CEB488}"/>
          </ac:picMkLst>
        </pc:picChg>
        <pc:picChg chg="mod">
          <ac:chgData name="Alice Cooper" userId="21a64b3e-81ae-4ce5-a57e-fb6091e2569a" providerId="ADAL" clId="{ED27165A-56E6-5A47-8765-8C8572ACA73D}" dt="2023-11-30T12:50:32.465" v="1066" actId="1035"/>
          <ac:picMkLst>
            <pc:docMk/>
            <pc:sldMk cId="2913328942" sldId="1175"/>
            <ac:picMk id="10" creationId="{BFF8B9E7-78FB-4BDA-8FA4-48283E17E6E8}"/>
          </ac:picMkLst>
        </pc:picChg>
        <pc:picChg chg="mod">
          <ac:chgData name="Alice Cooper" userId="21a64b3e-81ae-4ce5-a57e-fb6091e2569a" providerId="ADAL" clId="{ED27165A-56E6-5A47-8765-8C8572ACA73D}" dt="2023-11-30T12:49:44.772" v="1045" actId="1076"/>
          <ac:picMkLst>
            <pc:docMk/>
            <pc:sldMk cId="2913328942" sldId="1175"/>
            <ac:picMk id="11" creationId="{8CEEBB81-4779-4372-B48E-76649C02AB08}"/>
          </ac:picMkLst>
        </pc:picChg>
        <pc:picChg chg="del">
          <ac:chgData name="Alice Cooper" userId="21a64b3e-81ae-4ce5-a57e-fb6091e2569a" providerId="ADAL" clId="{ED27165A-56E6-5A47-8765-8C8572ACA73D}" dt="2023-11-30T12:48:43.639" v="1033" actId="478"/>
          <ac:picMkLst>
            <pc:docMk/>
            <pc:sldMk cId="2913328942" sldId="1175"/>
            <ac:picMk id="13" creationId="{40FA5BD2-E767-4565-9560-E232AB3CC237}"/>
          </ac:picMkLst>
        </pc:picChg>
        <pc:picChg chg="mod">
          <ac:chgData name="Alice Cooper" userId="21a64b3e-81ae-4ce5-a57e-fb6091e2569a" providerId="ADAL" clId="{ED27165A-56E6-5A47-8765-8C8572ACA73D}" dt="2023-11-30T12:50:32.465" v="1066" actId="1035"/>
          <ac:picMkLst>
            <pc:docMk/>
            <pc:sldMk cId="2913328942" sldId="1175"/>
            <ac:picMk id="14" creationId="{E81A98B0-7125-4889-A1B8-138E06C58D45}"/>
          </ac:picMkLst>
        </pc:picChg>
        <pc:picChg chg="mod">
          <ac:chgData name="Alice Cooper" userId="21a64b3e-81ae-4ce5-a57e-fb6091e2569a" providerId="ADAL" clId="{ED27165A-56E6-5A47-8765-8C8572ACA73D}" dt="2023-11-30T12:50:26.271" v="1059" actId="14100"/>
          <ac:picMkLst>
            <pc:docMk/>
            <pc:sldMk cId="2913328942" sldId="1175"/>
            <ac:picMk id="16" creationId="{682EB419-CACF-45E0-8C0C-B67168C6A241}"/>
          </ac:picMkLst>
        </pc:picChg>
        <pc:picChg chg="mod">
          <ac:chgData name="Alice Cooper" userId="21a64b3e-81ae-4ce5-a57e-fb6091e2569a" providerId="ADAL" clId="{ED27165A-56E6-5A47-8765-8C8572ACA73D}" dt="2023-11-30T12:50:00.716" v="1047" actId="14100"/>
          <ac:picMkLst>
            <pc:docMk/>
            <pc:sldMk cId="2913328942" sldId="1175"/>
            <ac:picMk id="17" creationId="{2A548CA4-FA75-4436-A8DF-5900869EE459}"/>
          </ac:picMkLst>
        </pc:picChg>
      </pc:sldChg>
      <pc:sldChg chg="modSp add mod ord">
        <pc:chgData name="Alice Cooper" userId="21a64b3e-81ae-4ce5-a57e-fb6091e2569a" providerId="ADAL" clId="{ED27165A-56E6-5A47-8765-8C8572ACA73D}" dt="2023-11-30T13:15:51.728" v="1210" actId="404"/>
        <pc:sldMkLst>
          <pc:docMk/>
          <pc:sldMk cId="847804930" sldId="1176"/>
        </pc:sldMkLst>
        <pc:spChg chg="mod">
          <ac:chgData name="Alice Cooper" userId="21a64b3e-81ae-4ce5-a57e-fb6091e2569a" providerId="ADAL" clId="{ED27165A-56E6-5A47-8765-8C8572ACA73D}" dt="2023-11-30T13:15:51.728" v="1210" actId="404"/>
          <ac:spMkLst>
            <pc:docMk/>
            <pc:sldMk cId="847804930" sldId="1176"/>
            <ac:spMk id="7" creationId="{336BBB71-6CB5-7264-74D7-6B4AB74A44FB}"/>
          </ac:spMkLst>
        </pc:spChg>
      </pc:sldChg>
      <pc:sldChg chg="delSp modSp add mod">
        <pc:chgData name="Alice Cooper" userId="21a64b3e-81ae-4ce5-a57e-fb6091e2569a" providerId="ADAL" clId="{ED27165A-56E6-5A47-8765-8C8572ACA73D}" dt="2023-11-30T12:48:39.420" v="1032" actId="1035"/>
        <pc:sldMkLst>
          <pc:docMk/>
          <pc:sldMk cId="64448651" sldId="1177"/>
        </pc:sldMkLst>
        <pc:spChg chg="del">
          <ac:chgData name="Alice Cooper" userId="21a64b3e-81ae-4ce5-a57e-fb6091e2569a" providerId="ADAL" clId="{ED27165A-56E6-5A47-8765-8C8572ACA73D}" dt="2023-11-30T12:47:19.231" v="1008" actId="478"/>
          <ac:spMkLst>
            <pc:docMk/>
            <pc:sldMk cId="64448651" sldId="1177"/>
            <ac:spMk id="15" creationId="{EE17145B-501D-46B9-979B-CFFBE4446BE2}"/>
          </ac:spMkLst>
        </pc:spChg>
        <pc:spChg chg="mod">
          <ac:chgData name="Alice Cooper" userId="21a64b3e-81ae-4ce5-a57e-fb6091e2569a" providerId="ADAL" clId="{ED27165A-56E6-5A47-8765-8C8572ACA73D}" dt="2023-11-30T12:48:39.420" v="1032" actId="1035"/>
          <ac:spMkLst>
            <pc:docMk/>
            <pc:sldMk cId="64448651" sldId="1177"/>
            <ac:spMk id="18" creationId="{123E7C97-CF02-47CE-8A46-7E5736A29E73}"/>
          </ac:spMkLst>
        </pc:spChg>
        <pc:spChg chg="del mod">
          <ac:chgData name="Alice Cooper" userId="21a64b3e-81ae-4ce5-a57e-fb6091e2569a" providerId="ADAL" clId="{ED27165A-56E6-5A47-8765-8C8572ACA73D}" dt="2023-11-30T12:48:18.515" v="1020" actId="478"/>
          <ac:spMkLst>
            <pc:docMk/>
            <pc:sldMk cId="64448651" sldId="1177"/>
            <ac:spMk id="19" creationId="{B15C6A65-B1A2-4FF3-8F45-44229CBBA175}"/>
          </ac:spMkLst>
        </pc:spChg>
        <pc:picChg chg="del">
          <ac:chgData name="Alice Cooper" userId="21a64b3e-81ae-4ce5-a57e-fb6091e2569a" providerId="ADAL" clId="{ED27165A-56E6-5A47-8765-8C8572ACA73D}" dt="2023-11-30T12:47:21.192" v="1009" actId="478"/>
          <ac:picMkLst>
            <pc:docMk/>
            <pc:sldMk cId="64448651" sldId="1177"/>
            <ac:picMk id="9" creationId="{B31489E2-D6DE-4EFD-9740-E95BD3CEB488}"/>
          </ac:picMkLst>
        </pc:picChg>
        <pc:picChg chg="del">
          <ac:chgData name="Alice Cooper" userId="21a64b3e-81ae-4ce5-a57e-fb6091e2569a" providerId="ADAL" clId="{ED27165A-56E6-5A47-8765-8C8572ACA73D}" dt="2023-11-30T12:47:21.192" v="1009" actId="478"/>
          <ac:picMkLst>
            <pc:docMk/>
            <pc:sldMk cId="64448651" sldId="1177"/>
            <ac:picMk id="10" creationId="{BFF8B9E7-78FB-4BDA-8FA4-48283E17E6E8}"/>
          </ac:picMkLst>
        </pc:picChg>
        <pc:picChg chg="del mod">
          <ac:chgData name="Alice Cooper" userId="21a64b3e-81ae-4ce5-a57e-fb6091e2569a" providerId="ADAL" clId="{ED27165A-56E6-5A47-8765-8C8572ACA73D}" dt="2023-11-30T12:48:18.515" v="1020" actId="478"/>
          <ac:picMkLst>
            <pc:docMk/>
            <pc:sldMk cId="64448651" sldId="1177"/>
            <ac:picMk id="11" creationId="{8CEEBB81-4779-4372-B48E-76649C02AB08}"/>
          </ac:picMkLst>
        </pc:picChg>
        <pc:picChg chg="mod">
          <ac:chgData name="Alice Cooper" userId="21a64b3e-81ae-4ce5-a57e-fb6091e2569a" providerId="ADAL" clId="{ED27165A-56E6-5A47-8765-8C8572ACA73D}" dt="2023-11-30T12:48:39.420" v="1032" actId="1035"/>
          <ac:picMkLst>
            <pc:docMk/>
            <pc:sldMk cId="64448651" sldId="1177"/>
            <ac:picMk id="13" creationId="{40FA5BD2-E767-4565-9560-E232AB3CC237}"/>
          </ac:picMkLst>
        </pc:picChg>
        <pc:picChg chg="del">
          <ac:chgData name="Alice Cooper" userId="21a64b3e-81ae-4ce5-a57e-fb6091e2569a" providerId="ADAL" clId="{ED27165A-56E6-5A47-8765-8C8572ACA73D}" dt="2023-11-30T12:47:19.231" v="1008" actId="478"/>
          <ac:picMkLst>
            <pc:docMk/>
            <pc:sldMk cId="64448651" sldId="1177"/>
            <ac:picMk id="14" creationId="{E81A98B0-7125-4889-A1B8-138E06C58D45}"/>
          </ac:picMkLst>
        </pc:picChg>
        <pc:picChg chg="del">
          <ac:chgData name="Alice Cooper" userId="21a64b3e-81ae-4ce5-a57e-fb6091e2569a" providerId="ADAL" clId="{ED27165A-56E6-5A47-8765-8C8572ACA73D}" dt="2023-11-30T12:47:19.231" v="1008" actId="478"/>
          <ac:picMkLst>
            <pc:docMk/>
            <pc:sldMk cId="64448651" sldId="1177"/>
            <ac:picMk id="16" creationId="{682EB419-CACF-45E0-8C0C-B67168C6A241}"/>
          </ac:picMkLst>
        </pc:picChg>
        <pc:picChg chg="del">
          <ac:chgData name="Alice Cooper" userId="21a64b3e-81ae-4ce5-a57e-fb6091e2569a" providerId="ADAL" clId="{ED27165A-56E6-5A47-8765-8C8572ACA73D}" dt="2023-11-30T12:47:19.231" v="1008" actId="478"/>
          <ac:picMkLst>
            <pc:docMk/>
            <pc:sldMk cId="64448651" sldId="1177"/>
            <ac:picMk id="17" creationId="{2A548CA4-FA75-4436-A8DF-5900869EE459}"/>
          </ac:picMkLst>
        </pc:picChg>
      </pc:sldChg>
      <pc:sldChg chg="delSp modSp add mod setBg">
        <pc:chgData name="Alice Cooper" userId="21a64b3e-81ae-4ce5-a57e-fb6091e2569a" providerId="ADAL" clId="{ED27165A-56E6-5A47-8765-8C8572ACA73D}" dt="2023-11-30T13:02:48.948" v="1104" actId="1036"/>
        <pc:sldMkLst>
          <pc:docMk/>
          <pc:sldMk cId="3297539953" sldId="1178"/>
        </pc:sldMkLst>
        <pc:spChg chg="del">
          <ac:chgData name="Alice Cooper" userId="21a64b3e-81ae-4ce5-a57e-fb6091e2569a" providerId="ADAL" clId="{ED27165A-56E6-5A47-8765-8C8572ACA73D}" dt="2023-11-30T13:00:29.569" v="1070" actId="478"/>
          <ac:spMkLst>
            <pc:docMk/>
            <pc:sldMk cId="3297539953" sldId="1178"/>
            <ac:spMk id="15" creationId="{EE17145B-501D-46B9-979B-CFFBE4446BE2}"/>
          </ac:spMkLst>
        </pc:spChg>
        <pc:spChg chg="mod">
          <ac:chgData name="Alice Cooper" userId="21a64b3e-81ae-4ce5-a57e-fb6091e2569a" providerId="ADAL" clId="{ED27165A-56E6-5A47-8765-8C8572ACA73D}" dt="2023-11-30T13:02:48.948" v="1104" actId="1036"/>
          <ac:spMkLst>
            <pc:docMk/>
            <pc:sldMk cId="3297539953" sldId="1178"/>
            <ac:spMk id="19" creationId="{B15C6A65-B1A2-4FF3-8F45-44229CBBA175}"/>
          </ac:spMkLst>
        </pc:spChg>
        <pc:picChg chg="del">
          <ac:chgData name="Alice Cooper" userId="21a64b3e-81ae-4ce5-a57e-fb6091e2569a" providerId="ADAL" clId="{ED27165A-56E6-5A47-8765-8C8572ACA73D}" dt="2023-11-30T13:00:34.113" v="1073" actId="478"/>
          <ac:picMkLst>
            <pc:docMk/>
            <pc:sldMk cId="3297539953" sldId="1178"/>
            <ac:picMk id="9" creationId="{B31489E2-D6DE-4EFD-9740-E95BD3CEB488}"/>
          </ac:picMkLst>
        </pc:picChg>
        <pc:picChg chg="del">
          <ac:chgData name="Alice Cooper" userId="21a64b3e-81ae-4ce5-a57e-fb6091e2569a" providerId="ADAL" clId="{ED27165A-56E6-5A47-8765-8C8572ACA73D}" dt="2023-11-30T13:00:32.722" v="1072" actId="478"/>
          <ac:picMkLst>
            <pc:docMk/>
            <pc:sldMk cId="3297539953" sldId="1178"/>
            <ac:picMk id="10" creationId="{BFF8B9E7-78FB-4BDA-8FA4-48283E17E6E8}"/>
          </ac:picMkLst>
        </pc:picChg>
        <pc:picChg chg="mod">
          <ac:chgData name="Alice Cooper" userId="21a64b3e-81ae-4ce5-a57e-fb6091e2569a" providerId="ADAL" clId="{ED27165A-56E6-5A47-8765-8C8572ACA73D}" dt="2023-11-30T13:02:37.801" v="1094" actId="1076"/>
          <ac:picMkLst>
            <pc:docMk/>
            <pc:sldMk cId="3297539953" sldId="1178"/>
            <ac:picMk id="11" creationId="{8CEEBB81-4779-4372-B48E-76649C02AB08}"/>
          </ac:picMkLst>
        </pc:picChg>
        <pc:picChg chg="del">
          <ac:chgData name="Alice Cooper" userId="21a64b3e-81ae-4ce5-a57e-fb6091e2569a" providerId="ADAL" clId="{ED27165A-56E6-5A47-8765-8C8572ACA73D}" dt="2023-11-30T13:00:31.525" v="1071" actId="478"/>
          <ac:picMkLst>
            <pc:docMk/>
            <pc:sldMk cId="3297539953" sldId="1178"/>
            <ac:picMk id="14" creationId="{E81A98B0-7125-4889-A1B8-138E06C58D45}"/>
          </ac:picMkLst>
        </pc:picChg>
        <pc:picChg chg="del">
          <ac:chgData name="Alice Cooper" userId="21a64b3e-81ae-4ce5-a57e-fb6091e2569a" providerId="ADAL" clId="{ED27165A-56E6-5A47-8765-8C8572ACA73D}" dt="2023-11-30T13:00:25.115" v="1068" actId="478"/>
          <ac:picMkLst>
            <pc:docMk/>
            <pc:sldMk cId="3297539953" sldId="1178"/>
            <ac:picMk id="16" creationId="{682EB419-CACF-45E0-8C0C-B67168C6A241}"/>
          </ac:picMkLst>
        </pc:picChg>
        <pc:picChg chg="del">
          <ac:chgData name="Alice Cooper" userId="21a64b3e-81ae-4ce5-a57e-fb6091e2569a" providerId="ADAL" clId="{ED27165A-56E6-5A47-8765-8C8572ACA73D}" dt="2023-11-30T13:00:28.216" v="1069" actId="478"/>
          <ac:picMkLst>
            <pc:docMk/>
            <pc:sldMk cId="3297539953" sldId="1178"/>
            <ac:picMk id="17" creationId="{2A548CA4-FA75-4436-A8DF-5900869EE459}"/>
          </ac:picMkLst>
        </pc:picChg>
      </pc:sldChg>
      <pc:sldChg chg="addSp delSp modSp add mod ord setBg">
        <pc:chgData name="Alice Cooper" userId="21a64b3e-81ae-4ce5-a57e-fb6091e2569a" providerId="ADAL" clId="{ED27165A-56E6-5A47-8765-8C8572ACA73D}" dt="2023-11-30T13:16:00.261" v="1212" actId="404"/>
        <pc:sldMkLst>
          <pc:docMk/>
          <pc:sldMk cId="2099664155" sldId="1179"/>
        </pc:sldMkLst>
        <pc:spChg chg="add del mod">
          <ac:chgData name="Alice Cooper" userId="21a64b3e-81ae-4ce5-a57e-fb6091e2569a" providerId="ADAL" clId="{ED27165A-56E6-5A47-8765-8C8572ACA73D}" dt="2023-11-30T13:13:24.567" v="1145" actId="478"/>
          <ac:spMkLst>
            <pc:docMk/>
            <pc:sldMk cId="2099664155" sldId="1179"/>
            <ac:spMk id="2" creationId="{9C77C0C3-A9F3-A050-ED66-6F9842333C0F}"/>
          </ac:spMkLst>
        </pc:spChg>
        <pc:spChg chg="mod">
          <ac:chgData name="Alice Cooper" userId="21a64b3e-81ae-4ce5-a57e-fb6091e2569a" providerId="ADAL" clId="{ED27165A-56E6-5A47-8765-8C8572ACA73D}" dt="2023-11-30T13:16:00.261" v="1212" actId="404"/>
          <ac:spMkLst>
            <pc:docMk/>
            <pc:sldMk cId="2099664155" sldId="1179"/>
            <ac:spMk id="7" creationId="{336BBB71-6CB5-7264-74D7-6B4AB74A44FB}"/>
          </ac:spMkLst>
        </pc:spChg>
      </pc:sldChg>
      <pc:sldChg chg="modSp add mod setBg">
        <pc:chgData name="Alice Cooper" userId="21a64b3e-81ae-4ce5-a57e-fb6091e2569a" providerId="ADAL" clId="{ED27165A-56E6-5A47-8765-8C8572ACA73D}" dt="2023-11-30T13:16:15.378" v="1215" actId="1076"/>
        <pc:sldMkLst>
          <pc:docMk/>
          <pc:sldMk cId="563466290" sldId="1180"/>
        </pc:sldMkLst>
        <pc:spChg chg="mod">
          <ac:chgData name="Alice Cooper" userId="21a64b3e-81ae-4ce5-a57e-fb6091e2569a" providerId="ADAL" clId="{ED27165A-56E6-5A47-8765-8C8572ACA73D}" dt="2023-11-30T13:16:15.378" v="1215" actId="1076"/>
          <ac:spMkLst>
            <pc:docMk/>
            <pc:sldMk cId="563466290" sldId="1180"/>
            <ac:spMk id="7" creationId="{336BBB71-6CB5-7264-74D7-6B4AB74A44FB}"/>
          </ac:spMkLst>
        </pc:spChg>
      </pc:sldChg>
      <pc:sldChg chg="modSp add mod setBg">
        <pc:chgData name="Alice Cooper" userId="21a64b3e-81ae-4ce5-a57e-fb6091e2569a" providerId="ADAL" clId="{ED27165A-56E6-5A47-8765-8C8572ACA73D}" dt="2023-11-30T13:17:05.338" v="1253"/>
        <pc:sldMkLst>
          <pc:docMk/>
          <pc:sldMk cId="257177451" sldId="1181"/>
        </pc:sldMkLst>
        <pc:spChg chg="mod">
          <ac:chgData name="Alice Cooper" userId="21a64b3e-81ae-4ce5-a57e-fb6091e2569a" providerId="ADAL" clId="{ED27165A-56E6-5A47-8765-8C8572ACA73D}" dt="2023-11-30T13:16:45.505" v="1251" actId="20577"/>
          <ac:spMkLst>
            <pc:docMk/>
            <pc:sldMk cId="257177451" sldId="1181"/>
            <ac:spMk id="7" creationId="{336BBB71-6CB5-7264-74D7-6B4AB74A44FB}"/>
          </ac:spMkLst>
        </pc:spChg>
      </pc:sldChg>
      <pc:sldChg chg="delSp modSp add mod">
        <pc:chgData name="Alice Cooper" userId="21a64b3e-81ae-4ce5-a57e-fb6091e2569a" providerId="ADAL" clId="{ED27165A-56E6-5A47-8765-8C8572ACA73D}" dt="2023-11-30T13:24:06.425" v="1303" actId="1076"/>
        <pc:sldMkLst>
          <pc:docMk/>
          <pc:sldMk cId="2941080231" sldId="1182"/>
        </pc:sldMkLst>
        <pc:spChg chg="mod">
          <ac:chgData name="Alice Cooper" userId="21a64b3e-81ae-4ce5-a57e-fb6091e2569a" providerId="ADAL" clId="{ED27165A-56E6-5A47-8765-8C8572ACA73D}" dt="2023-11-30T13:23:36.736" v="1298" actId="1076"/>
          <ac:spMkLst>
            <pc:docMk/>
            <pc:sldMk cId="2941080231" sldId="1182"/>
            <ac:spMk id="10" creationId="{413DDBC9-7A36-4C5A-A8C2-5741C1EB1CCF}"/>
          </ac:spMkLst>
        </pc:spChg>
        <pc:picChg chg="mod">
          <ac:chgData name="Alice Cooper" userId="21a64b3e-81ae-4ce5-a57e-fb6091e2569a" providerId="ADAL" clId="{ED27165A-56E6-5A47-8765-8C8572ACA73D}" dt="2023-11-30T13:24:03.785" v="1302" actId="1076"/>
          <ac:picMkLst>
            <pc:docMk/>
            <pc:sldMk cId="2941080231" sldId="1182"/>
            <ac:picMk id="4" creationId="{6CC03FA3-C3A4-4037-915A-8BD1079BC14D}"/>
          </ac:picMkLst>
        </pc:picChg>
        <pc:picChg chg="del">
          <ac:chgData name="Alice Cooper" userId="21a64b3e-81ae-4ce5-a57e-fb6091e2569a" providerId="ADAL" clId="{ED27165A-56E6-5A47-8765-8C8572ACA73D}" dt="2023-11-30T13:22:10.407" v="1281" actId="478"/>
          <ac:picMkLst>
            <pc:docMk/>
            <pc:sldMk cId="2941080231" sldId="1182"/>
            <ac:picMk id="6" creationId="{ED666F94-180E-4792-8548-9AEDFC22A25C}"/>
          </ac:picMkLst>
        </pc:picChg>
        <pc:picChg chg="del">
          <ac:chgData name="Alice Cooper" userId="21a64b3e-81ae-4ce5-a57e-fb6091e2569a" providerId="ADAL" clId="{ED27165A-56E6-5A47-8765-8C8572ACA73D}" dt="2023-11-30T13:22:10.407" v="1281" actId="478"/>
          <ac:picMkLst>
            <pc:docMk/>
            <pc:sldMk cId="2941080231" sldId="1182"/>
            <ac:picMk id="7" creationId="{030627E5-A9A1-4F6D-A5C7-9DEF4F07FCC3}"/>
          </ac:picMkLst>
        </pc:picChg>
        <pc:picChg chg="del mod">
          <ac:chgData name="Alice Cooper" userId="21a64b3e-81ae-4ce5-a57e-fb6091e2569a" providerId="ADAL" clId="{ED27165A-56E6-5A47-8765-8C8572ACA73D}" dt="2023-11-30T13:22:39.595" v="1292" actId="478"/>
          <ac:picMkLst>
            <pc:docMk/>
            <pc:sldMk cId="2941080231" sldId="1182"/>
            <ac:picMk id="8" creationId="{08AF5863-7989-4012-8A8E-3A244AC0D34A}"/>
          </ac:picMkLst>
        </pc:picChg>
        <pc:picChg chg="mod">
          <ac:chgData name="Alice Cooper" userId="21a64b3e-81ae-4ce5-a57e-fb6091e2569a" providerId="ADAL" clId="{ED27165A-56E6-5A47-8765-8C8572ACA73D}" dt="2023-11-30T13:23:59.680" v="1301" actId="14100"/>
          <ac:picMkLst>
            <pc:docMk/>
            <pc:sldMk cId="2941080231" sldId="1182"/>
            <ac:picMk id="9" creationId="{F8286902-D98C-4F70-ADCC-392B9A11E6AD}"/>
          </ac:picMkLst>
        </pc:picChg>
        <pc:picChg chg="mod">
          <ac:chgData name="Alice Cooper" userId="21a64b3e-81ae-4ce5-a57e-fb6091e2569a" providerId="ADAL" clId="{ED27165A-56E6-5A47-8765-8C8572ACA73D}" dt="2023-11-30T13:24:06.425" v="1303" actId="1076"/>
          <ac:picMkLst>
            <pc:docMk/>
            <pc:sldMk cId="2941080231" sldId="1182"/>
            <ac:picMk id="11" creationId="{F4752444-9BDF-43D5-8A8A-D6B1AD3D3E48}"/>
          </ac:picMkLst>
        </pc:picChg>
      </pc:sldChg>
      <pc:sldChg chg="delSp modSp add mod">
        <pc:chgData name="Alice Cooper" userId="21a64b3e-81ae-4ce5-a57e-fb6091e2569a" providerId="ADAL" clId="{ED27165A-56E6-5A47-8765-8C8572ACA73D}" dt="2023-11-30T13:38:26.436" v="1422" actId="1036"/>
        <pc:sldMkLst>
          <pc:docMk/>
          <pc:sldMk cId="3935509811" sldId="1183"/>
        </pc:sldMkLst>
        <pc:spChg chg="del">
          <ac:chgData name="Alice Cooper" userId="21a64b3e-81ae-4ce5-a57e-fb6091e2569a" providerId="ADAL" clId="{ED27165A-56E6-5A47-8765-8C8572ACA73D}" dt="2023-11-30T13:34:08.436" v="1338" actId="478"/>
          <ac:spMkLst>
            <pc:docMk/>
            <pc:sldMk cId="3935509811" sldId="1183"/>
            <ac:spMk id="5" creationId="{0560E09A-701B-4AD3-BFBD-567CC5435638}"/>
          </ac:spMkLst>
        </pc:spChg>
        <pc:picChg chg="del">
          <ac:chgData name="Alice Cooper" userId="21a64b3e-81ae-4ce5-a57e-fb6091e2569a" providerId="ADAL" clId="{ED27165A-56E6-5A47-8765-8C8572ACA73D}" dt="2023-11-30T13:34:07.212" v="1337" actId="478"/>
          <ac:picMkLst>
            <pc:docMk/>
            <pc:sldMk cId="3935509811" sldId="1183"/>
            <ac:picMk id="4" creationId="{19345035-E355-498A-8B19-1691C93949A5}"/>
          </ac:picMkLst>
        </pc:picChg>
        <pc:picChg chg="mod">
          <ac:chgData name="Alice Cooper" userId="21a64b3e-81ae-4ce5-a57e-fb6091e2569a" providerId="ADAL" clId="{ED27165A-56E6-5A47-8765-8C8572ACA73D}" dt="2023-11-30T13:38:21.969" v="1418" actId="1037"/>
          <ac:picMkLst>
            <pc:docMk/>
            <pc:sldMk cId="3935509811" sldId="1183"/>
            <ac:picMk id="6" creationId="{C69F2BC6-F346-4AFC-A7DB-47B395404827}"/>
          </ac:picMkLst>
        </pc:picChg>
        <pc:picChg chg="mod">
          <ac:chgData name="Alice Cooper" userId="21a64b3e-81ae-4ce5-a57e-fb6091e2569a" providerId="ADAL" clId="{ED27165A-56E6-5A47-8765-8C8572ACA73D}" dt="2023-11-30T13:37:46.595" v="1395" actId="1076"/>
          <ac:picMkLst>
            <pc:docMk/>
            <pc:sldMk cId="3935509811" sldId="1183"/>
            <ac:picMk id="7" creationId="{EEB894E8-E6B5-4890-9AB1-9C5E6798A279}"/>
          </ac:picMkLst>
        </pc:picChg>
        <pc:picChg chg="mod">
          <ac:chgData name="Alice Cooper" userId="21a64b3e-81ae-4ce5-a57e-fb6091e2569a" providerId="ADAL" clId="{ED27165A-56E6-5A47-8765-8C8572ACA73D}" dt="2023-11-30T13:37:46.595" v="1395" actId="1076"/>
          <ac:picMkLst>
            <pc:docMk/>
            <pc:sldMk cId="3935509811" sldId="1183"/>
            <ac:picMk id="8" creationId="{79F2FF3D-A9FF-4FF9-B6C3-A94440C07CA8}"/>
          </ac:picMkLst>
        </pc:picChg>
        <pc:picChg chg="mod">
          <ac:chgData name="Alice Cooper" userId="21a64b3e-81ae-4ce5-a57e-fb6091e2569a" providerId="ADAL" clId="{ED27165A-56E6-5A47-8765-8C8572ACA73D}" dt="2023-11-30T13:38:26.436" v="1422" actId="1036"/>
          <ac:picMkLst>
            <pc:docMk/>
            <pc:sldMk cId="3935509811" sldId="1183"/>
            <ac:picMk id="9" creationId="{2E0D399C-872F-4089-AC25-E18CFEEEE2EA}"/>
          </ac:picMkLst>
        </pc:picChg>
        <pc:picChg chg="del">
          <ac:chgData name="Alice Cooper" userId="21a64b3e-81ae-4ce5-a57e-fb6091e2569a" providerId="ADAL" clId="{ED27165A-56E6-5A47-8765-8C8572ACA73D}" dt="2023-11-30T13:34:10.242" v="1339" actId="478"/>
          <ac:picMkLst>
            <pc:docMk/>
            <pc:sldMk cId="3935509811" sldId="1183"/>
            <ac:picMk id="11" creationId="{615A610E-428A-4EBC-B257-515F8E7B1BAE}"/>
          </ac:picMkLst>
        </pc:picChg>
        <pc:picChg chg="del">
          <ac:chgData name="Alice Cooper" userId="21a64b3e-81ae-4ce5-a57e-fb6091e2569a" providerId="ADAL" clId="{ED27165A-56E6-5A47-8765-8C8572ACA73D}" dt="2023-11-30T13:34:12.208" v="1340" actId="478"/>
          <ac:picMkLst>
            <pc:docMk/>
            <pc:sldMk cId="3935509811" sldId="1183"/>
            <ac:picMk id="12" creationId="{49B57368-AF7D-4FAE-AEAC-9C059D2B56B4}"/>
          </ac:picMkLst>
        </pc:picChg>
      </pc:sldChg>
      <pc:sldChg chg="modSp add mod ord">
        <pc:chgData name="Alice Cooper" userId="21a64b3e-81ae-4ce5-a57e-fb6091e2569a" providerId="ADAL" clId="{ED27165A-56E6-5A47-8765-8C8572ACA73D}" dt="2023-11-30T14:00:33.960" v="1860" actId="1076"/>
        <pc:sldMkLst>
          <pc:docMk/>
          <pc:sldMk cId="4165944513" sldId="1184"/>
        </pc:sldMkLst>
        <pc:spChg chg="mod">
          <ac:chgData name="Alice Cooper" userId="21a64b3e-81ae-4ce5-a57e-fb6091e2569a" providerId="ADAL" clId="{ED27165A-56E6-5A47-8765-8C8572ACA73D}" dt="2023-11-30T14:00:33.960" v="1860" actId="1076"/>
          <ac:spMkLst>
            <pc:docMk/>
            <pc:sldMk cId="4165944513" sldId="1184"/>
            <ac:spMk id="2" creationId="{748A6A17-E7A2-2C99-F83F-1831AECFFD68}"/>
          </ac:spMkLst>
        </pc:spChg>
        <pc:spChg chg="mod">
          <ac:chgData name="Alice Cooper" userId="21a64b3e-81ae-4ce5-a57e-fb6091e2569a" providerId="ADAL" clId="{ED27165A-56E6-5A47-8765-8C8572ACA73D}" dt="2023-11-30T13:50:40.214" v="1727" actId="255"/>
          <ac:spMkLst>
            <pc:docMk/>
            <pc:sldMk cId="4165944513" sldId="1184"/>
            <ac:spMk id="5" creationId="{4737CF31-D438-4003-B164-3AB92C934F5C}"/>
          </ac:spMkLst>
        </pc:spChg>
        <pc:spChg chg="mod">
          <ac:chgData name="Alice Cooper" userId="21a64b3e-81ae-4ce5-a57e-fb6091e2569a" providerId="ADAL" clId="{ED27165A-56E6-5A47-8765-8C8572ACA73D}" dt="2023-11-30T14:00:33.960" v="1860" actId="1076"/>
          <ac:spMkLst>
            <pc:docMk/>
            <pc:sldMk cId="4165944513" sldId="1184"/>
            <ac:spMk id="6" creationId="{F8F7324E-2E83-AE00-4F67-A1A579F00D3C}"/>
          </ac:spMkLst>
        </pc:spChg>
        <pc:spChg chg="mod">
          <ac:chgData name="Alice Cooper" userId="21a64b3e-81ae-4ce5-a57e-fb6091e2569a" providerId="ADAL" clId="{ED27165A-56E6-5A47-8765-8C8572ACA73D}" dt="2023-11-30T14:00:33.960" v="1860" actId="1076"/>
          <ac:spMkLst>
            <pc:docMk/>
            <pc:sldMk cId="4165944513" sldId="1184"/>
            <ac:spMk id="7" creationId="{373DA381-B2B7-068E-76BA-A552C9688679}"/>
          </ac:spMkLst>
        </pc:spChg>
        <pc:spChg chg="mod">
          <ac:chgData name="Alice Cooper" userId="21a64b3e-81ae-4ce5-a57e-fb6091e2569a" providerId="ADAL" clId="{ED27165A-56E6-5A47-8765-8C8572ACA73D}" dt="2023-11-30T14:00:33.960" v="1860" actId="1076"/>
          <ac:spMkLst>
            <pc:docMk/>
            <pc:sldMk cId="4165944513" sldId="1184"/>
            <ac:spMk id="8" creationId="{C60214FE-39C8-8096-4ECD-A3911F9C1D42}"/>
          </ac:spMkLst>
        </pc:spChg>
        <pc:spChg chg="mod">
          <ac:chgData name="Alice Cooper" userId="21a64b3e-81ae-4ce5-a57e-fb6091e2569a" providerId="ADAL" clId="{ED27165A-56E6-5A47-8765-8C8572ACA73D}" dt="2023-11-30T14:00:33.960" v="1860" actId="1076"/>
          <ac:spMkLst>
            <pc:docMk/>
            <pc:sldMk cId="4165944513" sldId="1184"/>
            <ac:spMk id="10" creationId="{884BC6D6-3725-17F7-4303-0FA769894FC8}"/>
          </ac:spMkLst>
        </pc:spChg>
        <pc:spChg chg="mod">
          <ac:chgData name="Alice Cooper" userId="21a64b3e-81ae-4ce5-a57e-fb6091e2569a" providerId="ADAL" clId="{ED27165A-56E6-5A47-8765-8C8572ACA73D}" dt="2023-11-30T14:00:33.960" v="1860" actId="1076"/>
          <ac:spMkLst>
            <pc:docMk/>
            <pc:sldMk cId="4165944513" sldId="1184"/>
            <ac:spMk id="11" creationId="{5E0C386B-A5F4-0CAD-8B2F-BFC0A46EDADC}"/>
          </ac:spMkLst>
        </pc:spChg>
        <pc:spChg chg="mod">
          <ac:chgData name="Alice Cooper" userId="21a64b3e-81ae-4ce5-a57e-fb6091e2569a" providerId="ADAL" clId="{ED27165A-56E6-5A47-8765-8C8572ACA73D}" dt="2023-11-30T14:00:33.960" v="1860" actId="1076"/>
          <ac:spMkLst>
            <pc:docMk/>
            <pc:sldMk cId="4165944513" sldId="1184"/>
            <ac:spMk id="12" creationId="{CD2C0CD2-BF68-337D-CF1D-85B3C1F08BF8}"/>
          </ac:spMkLst>
        </pc:spChg>
        <pc:spChg chg="mod">
          <ac:chgData name="Alice Cooper" userId="21a64b3e-81ae-4ce5-a57e-fb6091e2569a" providerId="ADAL" clId="{ED27165A-56E6-5A47-8765-8C8572ACA73D}" dt="2023-11-30T14:00:33.960" v="1860" actId="1076"/>
          <ac:spMkLst>
            <pc:docMk/>
            <pc:sldMk cId="4165944513" sldId="1184"/>
            <ac:spMk id="13" creationId="{B57C275E-534E-55B1-4B68-05A0D4F19336}"/>
          </ac:spMkLst>
        </pc:spChg>
      </pc:sldChg>
      <pc:sldChg chg="addSp delSp modSp add mod">
        <pc:chgData name="Alice Cooper" userId="21a64b3e-81ae-4ce5-a57e-fb6091e2569a" providerId="ADAL" clId="{ED27165A-56E6-5A47-8765-8C8572ACA73D}" dt="2023-11-30T14:03:12.609" v="1894" actId="207"/>
        <pc:sldMkLst>
          <pc:docMk/>
          <pc:sldMk cId="1951774267" sldId="1185"/>
        </pc:sldMkLst>
        <pc:spChg chg="add del mod">
          <ac:chgData name="Alice Cooper" userId="21a64b3e-81ae-4ce5-a57e-fb6091e2569a" providerId="ADAL" clId="{ED27165A-56E6-5A47-8765-8C8572ACA73D}" dt="2023-11-30T14:02:58.905" v="1888" actId="478"/>
          <ac:spMkLst>
            <pc:docMk/>
            <pc:sldMk cId="1951774267" sldId="1185"/>
            <ac:spMk id="2" creationId="{73507E6B-FFFF-B6D9-9A1B-C8C9360F8C52}"/>
          </ac:spMkLst>
        </pc:spChg>
        <pc:spChg chg="mod">
          <ac:chgData name="Alice Cooper" userId="21a64b3e-81ae-4ce5-a57e-fb6091e2569a" providerId="ADAL" clId="{ED27165A-56E6-5A47-8765-8C8572ACA73D}" dt="2023-11-30T14:03:12.609" v="1894" actId="207"/>
          <ac:spMkLst>
            <pc:docMk/>
            <pc:sldMk cId="1951774267" sldId="1185"/>
            <ac:spMk id="6" creationId="{E56D5596-1CCD-4983-8082-BC1D538C37F7}"/>
          </ac:spMkLst>
        </pc:spChg>
        <pc:picChg chg="mod">
          <ac:chgData name="Alice Cooper" userId="21a64b3e-81ae-4ce5-a57e-fb6091e2569a" providerId="ADAL" clId="{ED27165A-56E6-5A47-8765-8C8572ACA73D}" dt="2023-11-30T14:02:45.733" v="1885" actId="1076"/>
          <ac:picMkLst>
            <pc:docMk/>
            <pc:sldMk cId="1951774267" sldId="1185"/>
            <ac:picMk id="7" creationId="{3DC06E8D-59E9-401D-9167-E8530A6DEC78}"/>
          </ac:picMkLst>
        </pc:picChg>
        <pc:picChg chg="mod">
          <ac:chgData name="Alice Cooper" userId="21a64b3e-81ae-4ce5-a57e-fb6091e2569a" providerId="ADAL" clId="{ED27165A-56E6-5A47-8765-8C8572ACA73D}" dt="2023-11-30T14:02:45.733" v="1885" actId="1076"/>
          <ac:picMkLst>
            <pc:docMk/>
            <pc:sldMk cId="1951774267" sldId="1185"/>
            <ac:picMk id="8" creationId="{BBD391F8-FC72-4283-AB63-45AB980C6262}"/>
          </ac:picMkLst>
        </pc:picChg>
        <pc:picChg chg="mod">
          <ac:chgData name="Alice Cooper" userId="21a64b3e-81ae-4ce5-a57e-fb6091e2569a" providerId="ADAL" clId="{ED27165A-56E6-5A47-8765-8C8572ACA73D}" dt="2023-11-30T14:02:45.733" v="1885" actId="1076"/>
          <ac:picMkLst>
            <pc:docMk/>
            <pc:sldMk cId="1951774267" sldId="1185"/>
            <ac:picMk id="9" creationId="{1D6FA04B-CBEB-4C13-B5B6-222B523CF1C7}"/>
          </ac:picMkLst>
        </pc:picChg>
        <pc:picChg chg="del">
          <ac:chgData name="Alice Cooper" userId="21a64b3e-81ae-4ce5-a57e-fb6091e2569a" providerId="ADAL" clId="{ED27165A-56E6-5A47-8765-8C8572ACA73D}" dt="2023-11-30T14:01:54.005" v="1873" actId="478"/>
          <ac:picMkLst>
            <pc:docMk/>
            <pc:sldMk cId="1951774267" sldId="1185"/>
            <ac:picMk id="10" creationId="{B7C812EA-7C39-4A78-A196-5834D345472F}"/>
          </ac:picMkLst>
        </pc:picChg>
      </pc:sldChg>
      <pc:sldChg chg="add ord">
        <pc:chgData name="Alice Cooper" userId="21a64b3e-81ae-4ce5-a57e-fb6091e2569a" providerId="ADAL" clId="{ED27165A-56E6-5A47-8765-8C8572ACA73D}" dt="2023-11-30T14:04:30.889" v="1902" actId="20578"/>
        <pc:sldMkLst>
          <pc:docMk/>
          <pc:sldMk cId="1367663115" sldId="1186"/>
        </pc:sldMkLst>
      </pc:sldChg>
      <pc:sldChg chg="addSp delSp modSp add del mod">
        <pc:chgData name="Alice Cooper" userId="21a64b3e-81ae-4ce5-a57e-fb6091e2569a" providerId="ADAL" clId="{ED27165A-56E6-5A47-8765-8C8572ACA73D}" dt="2023-11-30T14:05:57.860" v="1920" actId="2696"/>
        <pc:sldMkLst>
          <pc:docMk/>
          <pc:sldMk cId="973839627" sldId="1187"/>
        </pc:sldMkLst>
        <pc:spChg chg="add mod">
          <ac:chgData name="Alice Cooper" userId="21a64b3e-81ae-4ce5-a57e-fb6091e2569a" providerId="ADAL" clId="{ED27165A-56E6-5A47-8765-8C8572ACA73D}" dt="2023-11-30T14:05:53.534" v="1918" actId="21"/>
          <ac:spMkLst>
            <pc:docMk/>
            <pc:sldMk cId="973839627" sldId="1187"/>
            <ac:spMk id="3" creationId="{82CAB88C-CE8B-633C-A8D7-30AA68DE1262}"/>
          </ac:spMkLst>
        </pc:spChg>
        <pc:spChg chg="del">
          <ac:chgData name="Alice Cooper" userId="21a64b3e-81ae-4ce5-a57e-fb6091e2569a" providerId="ADAL" clId="{ED27165A-56E6-5A47-8765-8C8572ACA73D}" dt="2023-11-30T14:04:58.466" v="1905" actId="478"/>
          <ac:spMkLst>
            <pc:docMk/>
            <pc:sldMk cId="973839627" sldId="1187"/>
            <ac:spMk id="4" creationId="{0DA1D05F-40B6-43BD-AA3B-E569E02D7CB4}"/>
          </ac:spMkLst>
        </pc:spChg>
        <pc:spChg chg="del">
          <ac:chgData name="Alice Cooper" userId="21a64b3e-81ae-4ce5-a57e-fb6091e2569a" providerId="ADAL" clId="{ED27165A-56E6-5A47-8765-8C8572ACA73D}" dt="2023-11-30T14:04:53.833" v="1904" actId="478"/>
          <ac:spMkLst>
            <pc:docMk/>
            <pc:sldMk cId="973839627" sldId="1187"/>
            <ac:spMk id="7" creationId="{336BBB71-6CB5-7264-74D7-6B4AB74A44FB}"/>
          </ac:spMkLst>
        </pc:spChg>
      </pc:sldChg>
      <pc:sldChg chg="add del setBg">
        <pc:chgData name="Alice Cooper" userId="21a64b3e-81ae-4ce5-a57e-fb6091e2569a" providerId="ADAL" clId="{ED27165A-56E6-5A47-8765-8C8572ACA73D}" dt="2023-11-30T14:05:32.591" v="1916"/>
        <pc:sldMkLst>
          <pc:docMk/>
          <pc:sldMk cId="2352567089" sldId="1188"/>
        </pc:sldMkLst>
      </pc:sldChg>
      <pc:sldChg chg="add del setBg">
        <pc:chgData name="Alice Cooper" userId="21a64b3e-81ae-4ce5-a57e-fb6091e2569a" providerId="ADAL" clId="{ED27165A-56E6-5A47-8765-8C8572ACA73D}" dt="2023-11-30T14:05:28.263" v="1914"/>
        <pc:sldMkLst>
          <pc:docMk/>
          <pc:sldMk cId="4028633814" sldId="11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BBB469-558F-4A80-9E9A-96CCA79634E2}" type="datetimeFigureOut">
              <a:rPr lang="en-GB" smtClean="0"/>
              <a:t>06/12/2023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A44525-CBE4-4699-BA81-33DFE1994F51}" type="slidenum">
              <a:rPr lang="en-GB" smtClean="0"/>
              <a:t>‹#›</a:t>
            </a:fld>
            <a:endParaRPr lang="en-GB"/>
          </a:p>
        </p:txBody>
      </p:sp>
    </p:spTree>
    <p:extLst>
      <p:ext uri="{BB962C8B-B14F-4D97-AF65-F5344CB8AC3E}">
        <p14:creationId xmlns:p14="http://schemas.microsoft.com/office/powerpoint/2010/main" val="214752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bc.co.uk/news/uk-wales-4657440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letsgozero.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letsgozero.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1</a:t>
            </a:fld>
            <a:endParaRPr lang="en-GB"/>
          </a:p>
        </p:txBody>
      </p:sp>
    </p:spTree>
    <p:extLst>
      <p:ext uri="{BB962C8B-B14F-4D97-AF65-F5344CB8AC3E}">
        <p14:creationId xmlns:p14="http://schemas.microsoft.com/office/powerpoint/2010/main" val="2593225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https://news.globallandscapesforum.org/51923/1-million-trees-planted-to-energize-the-congo-basin-forests/</a:t>
            </a: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13</a:t>
            </a:fld>
            <a:endParaRPr lang="en-GB"/>
          </a:p>
        </p:txBody>
      </p:sp>
    </p:spTree>
    <p:extLst>
      <p:ext uri="{BB962C8B-B14F-4D97-AF65-F5344CB8AC3E}">
        <p14:creationId xmlns:p14="http://schemas.microsoft.com/office/powerpoint/2010/main" val="2174773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https://www.theguardian.com/environment/2022/feb/24/plastic-packaging-increases-fresh-food-waste-study-finds</a:t>
            </a: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15</a:t>
            </a:fld>
            <a:endParaRPr lang="en-GB"/>
          </a:p>
        </p:txBody>
      </p:sp>
    </p:spTree>
    <p:extLst>
      <p:ext uri="{BB962C8B-B14F-4D97-AF65-F5344CB8AC3E}">
        <p14:creationId xmlns:p14="http://schemas.microsoft.com/office/powerpoint/2010/main" val="2265633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https://www.rainforest-alliance.org/faqs/what-does-rainforest-alliance-certified-mean</a:t>
            </a:r>
            <a:endParaRPr lang="en-GB" altLang="en-US" dirty="0">
              <a:latin typeface="Calibri" panose="020F0502020204030204" pitchFamily="34" charset="0"/>
              <a:cs typeface="Arial" panose="020B0604020202020204" pitchFamily="34" charset="0"/>
              <a:hlinkClick r:id="rId3"/>
            </a:endParaRPr>
          </a:p>
          <a:p>
            <a:r>
              <a:rPr lang="en-GB" altLang="en-US" dirty="0">
                <a:latin typeface="Arial" panose="020B0604020202020204" pitchFamily="34" charset="0"/>
                <a:cs typeface="Arial" panose="020B0604020202020204" pitchFamily="34" charset="0"/>
              </a:rPr>
              <a:t>https://schools.fairtrade.org.uk/fairtrade-schools-awards/</a:t>
            </a:r>
          </a:p>
          <a:p>
            <a:r>
              <a:rPr lang="en-GB" altLang="en-US" dirty="0">
                <a:latin typeface="Arial" panose="020B0604020202020204" pitchFamily="34" charset="0"/>
                <a:cs typeface="Arial" panose="020B0604020202020204" pitchFamily="34" charset="0"/>
              </a:rPr>
              <a:t>https://octopus.energy/</a:t>
            </a: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16</a:t>
            </a:fld>
            <a:endParaRPr lang="en-GB"/>
          </a:p>
        </p:txBody>
      </p:sp>
    </p:spTree>
    <p:extLst>
      <p:ext uri="{BB962C8B-B14F-4D97-AF65-F5344CB8AC3E}">
        <p14:creationId xmlns:p14="http://schemas.microsoft.com/office/powerpoint/2010/main" val="265962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https://www.greenqueen.com.hk/uk-climate-conscious-search-data/</a:t>
            </a: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18</a:t>
            </a:fld>
            <a:endParaRPr lang="en-GB"/>
          </a:p>
        </p:txBody>
      </p:sp>
    </p:spTree>
    <p:extLst>
      <p:ext uri="{BB962C8B-B14F-4D97-AF65-F5344CB8AC3E}">
        <p14:creationId xmlns:p14="http://schemas.microsoft.com/office/powerpoint/2010/main" val="1543807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https://www.edenproject.com/learn/schools</a:t>
            </a:r>
          </a:p>
          <a:p>
            <a:endParaRPr lang="en-GB" altLang="en-US" dirty="0">
              <a:latin typeface="Arial" panose="020B0604020202020204" pitchFamily="34" charset="0"/>
              <a:cs typeface="Arial" panose="020B0604020202020204" pitchFamily="34" charset="0"/>
            </a:endParaRPr>
          </a:p>
          <a:p>
            <a:r>
              <a:rPr lang="en-GB" altLang="en-US" dirty="0">
                <a:latin typeface="Calibri" panose="020F0502020204030204" pitchFamily="34" charset="0"/>
                <a:cs typeface="Arial" panose="020B0604020202020204" pitchFamily="34" charset="0"/>
              </a:rPr>
              <a:t>https://www.edenproject.com/visit/whats-on/go-wild-with-beano-at-eden</a:t>
            </a: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19</a:t>
            </a:fld>
            <a:endParaRPr lang="en-GB"/>
          </a:p>
        </p:txBody>
      </p:sp>
    </p:spTree>
    <p:extLst>
      <p:ext uri="{BB962C8B-B14F-4D97-AF65-F5344CB8AC3E}">
        <p14:creationId xmlns:p14="http://schemas.microsoft.com/office/powerpoint/2010/main" val="1417917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https://www.theguardian.com/environment/2020/aug/28/green-teen-memes-how-tiktok-could-save-the-planet-aoe</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https://climatevisuals.org/search/?searchQuery=1171</a:t>
            </a: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21</a:t>
            </a:fld>
            <a:endParaRPr lang="en-GB"/>
          </a:p>
        </p:txBody>
      </p:sp>
    </p:spTree>
    <p:extLst>
      <p:ext uri="{BB962C8B-B14F-4D97-AF65-F5344CB8AC3E}">
        <p14:creationId xmlns:p14="http://schemas.microsoft.com/office/powerpoint/2010/main" val="2074449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MS Mincho" panose="02020609040205080304" pitchFamily="49" charset="-128"/>
                <a:cs typeface="Times New Roman" panose="02020603050405020304" pitchFamily="18" charset="0"/>
              </a:rPr>
              <a:t>https://svs.gsfc.nasa.gov/4882</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4525-CBE4-4699-BA81-33DFE1994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801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24</a:t>
            </a:fld>
            <a:endParaRPr lang="en-GB"/>
          </a:p>
        </p:txBody>
      </p:sp>
    </p:spTree>
    <p:extLst>
      <p:ext uri="{BB962C8B-B14F-4D97-AF65-F5344CB8AC3E}">
        <p14:creationId xmlns:p14="http://schemas.microsoft.com/office/powerpoint/2010/main" val="4194057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FF1D7C"/>
                </a:solidFill>
                <a:latin typeface="Panton" panose="00000500000000000000" pitchFamily="50" charset="0"/>
                <a:hlinkClick r:id="rId3">
                  <a:extLst>
                    <a:ext uri="{A12FA001-AC4F-418D-AE19-62706E023703}">
                      <ahyp:hlinkClr xmlns:ahyp="http://schemas.microsoft.com/office/drawing/2018/hyperlinkcolor" val="tx"/>
                    </a:ext>
                  </a:extLst>
                </a:hlinkClick>
              </a:rPr>
              <a:t>letsgozero.org</a:t>
            </a:r>
            <a:endParaRPr lang="en-GB" altLang="en-US" sz="1200" dirty="0">
              <a:solidFill>
                <a:srgbClr val="FF1D7C"/>
              </a:solidFill>
              <a:latin typeface="Panton" panose="00000500000000000000" pitchFamily="50" charset="0"/>
            </a:endParaRP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25</a:t>
            </a:fld>
            <a:endParaRPr lang="en-GB"/>
          </a:p>
        </p:txBody>
      </p:sp>
    </p:spTree>
    <p:extLst>
      <p:ext uri="{BB962C8B-B14F-4D97-AF65-F5344CB8AC3E}">
        <p14:creationId xmlns:p14="http://schemas.microsoft.com/office/powerpoint/2010/main" val="2430067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FF1D7C"/>
                </a:solidFill>
                <a:latin typeface="Panton" panose="00000500000000000000" pitchFamily="50" charset="0"/>
                <a:hlinkClick r:id="rId3">
                  <a:extLst>
                    <a:ext uri="{A12FA001-AC4F-418D-AE19-62706E023703}">
                      <ahyp:hlinkClr xmlns:ahyp="http://schemas.microsoft.com/office/drawing/2018/hyperlinkcolor" val="tx"/>
                    </a:ext>
                  </a:extLst>
                </a:hlinkClick>
              </a:rPr>
              <a:t>letsgozero.org</a:t>
            </a:r>
            <a:endParaRPr lang="en-GB" altLang="en-US" sz="1200" dirty="0">
              <a:solidFill>
                <a:srgbClr val="FF1D7C"/>
              </a:solidFill>
              <a:latin typeface="Panton" panose="00000500000000000000" pitchFamily="50" charset="0"/>
            </a:endParaRP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26</a:t>
            </a:fld>
            <a:endParaRPr lang="en-GB"/>
          </a:p>
        </p:txBody>
      </p:sp>
    </p:spTree>
    <p:extLst>
      <p:ext uri="{BB962C8B-B14F-4D97-AF65-F5344CB8AC3E}">
        <p14:creationId xmlns:p14="http://schemas.microsoft.com/office/powerpoint/2010/main" val="380604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https://www.theguardian.com/science/2019/mar/12/global-school-climate-strikes-share-your-videos-and-stories</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https://edition.cnn.com/2019/05/24/world/global-climate-strike-school-students-protest-climate-change-intl/index.html</a:t>
            </a:r>
          </a:p>
          <a:p>
            <a:endParaRPr lang="en-GB" altLang="en-US" dirty="0">
              <a:latin typeface="Arial" panose="020B0604020202020204" pitchFamily="34" charset="0"/>
              <a:cs typeface="Arial" panose="020B0604020202020204" pitchFamily="34" charset="0"/>
            </a:endParaRPr>
          </a:p>
          <a:p>
            <a:r>
              <a:rPr lang="en-GB" dirty="0"/>
              <a:t>https://timesofindia.indiatimes.com/entertainment/events/hyderabad/city-students-join-global-climate-strike/articleshow/71234198.cms?from=mdr</a:t>
            </a:r>
          </a:p>
        </p:txBody>
      </p:sp>
      <p:sp>
        <p:nvSpPr>
          <p:cNvPr id="4" name="Slide Number Placeholder 3"/>
          <p:cNvSpPr>
            <a:spLocks noGrp="1"/>
          </p:cNvSpPr>
          <p:nvPr>
            <p:ph type="sldNum" sz="quarter" idx="5"/>
          </p:nvPr>
        </p:nvSpPr>
        <p:spPr/>
        <p:txBody>
          <a:bodyPr/>
          <a:lstStyle/>
          <a:p>
            <a:fld id="{D6A44525-CBE4-4699-BA81-33DFE1994F51}" type="slidenum">
              <a:rPr lang="en-GB" smtClean="0"/>
              <a:t>2</a:t>
            </a:fld>
            <a:endParaRPr lang="en-GB"/>
          </a:p>
        </p:txBody>
      </p:sp>
    </p:spTree>
    <p:extLst>
      <p:ext uri="{BB962C8B-B14F-4D97-AF65-F5344CB8AC3E}">
        <p14:creationId xmlns:p14="http://schemas.microsoft.com/office/powerpoint/2010/main" val="39394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9C9900F-6932-470F-996A-39772929F5B7}"/>
              </a:ext>
            </a:extLst>
          </p:cNvPr>
          <p:cNvSpPr>
            <a:spLocks noGrp="1" noRot="1" noChangeAspect="1" noChangeArrowheads="1" noTextEdit="1"/>
          </p:cNvSpPr>
          <p:nvPr>
            <p:ph type="sldImg"/>
          </p:nvPr>
        </p:nvSpPr>
        <p:spPr>
          <a:xfrm>
            <a:off x="90488" y="744538"/>
            <a:ext cx="6616700" cy="3722687"/>
          </a:xfrm>
          <a:ln/>
        </p:spPr>
      </p:sp>
      <p:sp>
        <p:nvSpPr>
          <p:cNvPr id="16387" name="Notes Placeholder 2">
            <a:extLst>
              <a:ext uri="{FF2B5EF4-FFF2-40B4-BE49-F238E27FC236}">
                <a16:creationId xmlns:a16="http://schemas.microsoft.com/office/drawing/2014/main" id="{FBE0004F-06EA-47CF-BA60-BD3A2C2FC54D}"/>
              </a:ext>
            </a:extLst>
          </p:cNvPr>
          <p:cNvSpPr>
            <a:spLocks noGrp="1" noChangeArrowheads="1"/>
          </p:cNvSpPr>
          <p:nvPr>
            <p:ph type="body" idx="1"/>
          </p:nvPr>
        </p:nvSpPr>
        <p:spPr>
          <a:noFill/>
        </p:spPr>
        <p:txBody>
          <a:bodyPr/>
          <a:lstStyle/>
          <a:p>
            <a:r>
              <a:rPr lang="en-GB" altLang="en-US" dirty="0">
                <a:latin typeface="Arial" panose="020B0604020202020204" pitchFamily="34" charset="0"/>
                <a:cs typeface="Arial" panose="020B0604020202020204" pitchFamily="34" charset="0"/>
              </a:rPr>
              <a:t>https://www.cop28.com/en/</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https://twitter.com/wwf/status/1455454418187571203?lang=bn</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https://www.theccc.org.uk/2020/06/25/covid-19-can-be-an-historic-turning-point-in-tackling-the-global-climate-crisis/</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https://www.coy18uae.org/</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https://www.gwp.org/en/GWP-Caribbean/WE-ACT/news-page/News-and-Activities/cop-27-and-coy-17-experience-of-young-professional-adelin-pierre-from-haiti/</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https://www.teachthefuture.uk/</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https://www.teachingtimes.com/teach-the-future/</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p:txBody>
      </p:sp>
      <p:sp>
        <p:nvSpPr>
          <p:cNvPr id="16388" name="Slide Number Placeholder 3">
            <a:extLst>
              <a:ext uri="{FF2B5EF4-FFF2-40B4-BE49-F238E27FC236}">
                <a16:creationId xmlns:a16="http://schemas.microsoft.com/office/drawing/2014/main" id="{597ABDA0-4AEE-444A-9C6C-D6795917493A}"/>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0982E0-5561-44F0-BFF7-9364F468DAFC}" type="slidenum">
              <a:rPr lang="en-GB" altLang="en-US"/>
              <a:pPr/>
              <a:t>3</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www.edenproject.com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4525-CBE4-4699-BA81-33DFE1994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12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www.edenproject.com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4525-CBE4-4699-BA81-33DFE1994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710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MS Mincho" panose="02020609040205080304" pitchFamily="49" charset="-128"/>
                <a:cs typeface="Times New Roman" panose="02020603050405020304" pitchFamily="18" charset="0"/>
              </a:rPr>
              <a:t>https://svs.gsfc.nasa.gov/4882</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4525-CBE4-4699-BA81-33DFE1994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814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MS Mincho" panose="02020609040205080304" pitchFamily="49" charset="-128"/>
                <a:cs typeface="Times New Roman" panose="02020603050405020304" pitchFamily="18" charset="0"/>
              </a:rPr>
              <a:t>https://svs.gsfc.nasa.gov/4882</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4525-CBE4-4699-BA81-33DFE1994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313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https://www.theguardian.com/environment/2022/mar/27/pick-up-the-pieces-cornwalls-beach-cleaners-tackling-plastic-pollution</a:t>
            </a:r>
          </a:p>
          <a:p>
            <a:r>
              <a:rPr lang="en-GB" altLang="en-US" dirty="0">
                <a:latin typeface="Arial" panose="020B0604020202020204" pitchFamily="34" charset="0"/>
                <a:cs typeface="Arial" panose="020B0604020202020204" pitchFamily="34" charset="0"/>
              </a:rPr>
              <a:t>https://www.sas.org.uk/news/45700-volunteers-join-the-biggest-ever-uk-beach-clean/</a:t>
            </a: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11</a:t>
            </a:fld>
            <a:endParaRPr lang="en-GB"/>
          </a:p>
        </p:txBody>
      </p:sp>
    </p:spTree>
    <p:extLst>
      <p:ext uri="{BB962C8B-B14F-4D97-AF65-F5344CB8AC3E}">
        <p14:creationId xmlns:p14="http://schemas.microsoft.com/office/powerpoint/2010/main" val="23455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https://climatevisuals.org/search/?searchQuery=gardening (1067)</a:t>
            </a: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12</a:t>
            </a:fld>
            <a:endParaRPr lang="en-GB"/>
          </a:p>
        </p:txBody>
      </p:sp>
    </p:spTree>
    <p:extLst>
      <p:ext uri="{BB962C8B-B14F-4D97-AF65-F5344CB8AC3E}">
        <p14:creationId xmlns:p14="http://schemas.microsoft.com/office/powerpoint/2010/main" val="1551661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D020D-D598-22C1-2156-00F4E1B4C85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EE5A4FA-487F-DEB0-86A5-38EA3149A5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C8C1C77-3760-8A05-A300-A8AA5D31FF16}"/>
              </a:ext>
            </a:extLst>
          </p:cNvPr>
          <p:cNvSpPr>
            <a:spLocks noGrp="1"/>
          </p:cNvSpPr>
          <p:nvPr>
            <p:ph type="dt" sz="half" idx="10"/>
          </p:nvPr>
        </p:nvSpPr>
        <p:spPr/>
        <p:txBody>
          <a:bodyPr/>
          <a:lstStyle/>
          <a:p>
            <a:fld id="{B480421B-688B-BA44-BD27-3D0EEDC6214D}" type="datetimeFigureOut">
              <a:rPr lang="en-US" smtClean="0"/>
              <a:t>12/6/2023</a:t>
            </a:fld>
            <a:endParaRPr lang="en-US"/>
          </a:p>
        </p:txBody>
      </p:sp>
      <p:sp>
        <p:nvSpPr>
          <p:cNvPr id="5" name="Footer Placeholder 4">
            <a:extLst>
              <a:ext uri="{FF2B5EF4-FFF2-40B4-BE49-F238E27FC236}">
                <a16:creationId xmlns:a16="http://schemas.microsoft.com/office/drawing/2014/main" id="{E749B3B7-6207-6AB5-A386-F2F2EA9F2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0BCD3-D5A6-ACB0-C9F9-B547464ED163}"/>
              </a:ext>
            </a:extLst>
          </p:cNvPr>
          <p:cNvSpPr>
            <a:spLocks noGrp="1"/>
          </p:cNvSpPr>
          <p:nvPr>
            <p:ph type="sldNum" sz="quarter" idx="12"/>
          </p:nvPr>
        </p:nvSpPr>
        <p:spPr/>
        <p:txBody>
          <a:bodyPr/>
          <a:lstStyle/>
          <a:p>
            <a:fld id="{1A22A54B-0F9C-A944-833B-CF20F814F3C5}" type="slidenum">
              <a:rPr lang="en-US" smtClean="0"/>
              <a:t>‹#›</a:t>
            </a:fld>
            <a:endParaRPr lang="en-US"/>
          </a:p>
        </p:txBody>
      </p:sp>
    </p:spTree>
    <p:extLst>
      <p:ext uri="{BB962C8B-B14F-4D97-AF65-F5344CB8AC3E}">
        <p14:creationId xmlns:p14="http://schemas.microsoft.com/office/powerpoint/2010/main" val="4017241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5F9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F7C1D-5E35-D955-21E6-60911E6DA1D0}"/>
              </a:ext>
            </a:extLst>
          </p:cNvPr>
          <p:cNvSpPr>
            <a:spLocks noGrp="1"/>
          </p:cNvSpPr>
          <p:nvPr>
            <p:ph type="title"/>
          </p:nvPr>
        </p:nvSpPr>
        <p:spPr/>
        <p:txBody>
          <a:bodyPr>
            <a:normAutofit/>
          </a:bodyPr>
          <a:lstStyle>
            <a:lvl1pPr>
              <a:defRPr sz="4000" b="1">
                <a:solidFill>
                  <a:srgbClr val="004636"/>
                </a:solidFill>
                <a:latin typeface="Panton" panose="00000500000000000000" pitchFamily="50"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46DD0272-2BD7-EBB0-535A-459842E4FB1F}"/>
              </a:ext>
            </a:extLst>
          </p:cNvPr>
          <p:cNvSpPr>
            <a:spLocks noGrp="1"/>
          </p:cNvSpPr>
          <p:nvPr>
            <p:ph idx="1"/>
          </p:nvPr>
        </p:nvSpPr>
        <p:spPr/>
        <p:txBody>
          <a:bodyPr>
            <a:normAutofit/>
          </a:bodyPr>
          <a:lstStyle>
            <a:lvl1pPr>
              <a:defRPr sz="2400">
                <a:solidFill>
                  <a:srgbClr val="004636"/>
                </a:solidFill>
                <a:latin typeface="Panton" panose="00000500000000000000" pitchFamily="50" charset="0"/>
              </a:defRPr>
            </a:lvl1pPr>
            <a:lvl2pPr>
              <a:defRPr sz="2400">
                <a:solidFill>
                  <a:srgbClr val="004636"/>
                </a:solidFill>
                <a:latin typeface="Panton" panose="00000500000000000000" pitchFamily="50" charset="0"/>
              </a:defRPr>
            </a:lvl2pPr>
            <a:lvl3pPr>
              <a:defRPr sz="2400">
                <a:solidFill>
                  <a:srgbClr val="004636"/>
                </a:solidFill>
                <a:latin typeface="Panton" panose="00000500000000000000" pitchFamily="50" charset="0"/>
              </a:defRPr>
            </a:lvl3pPr>
            <a:lvl4pPr>
              <a:defRPr sz="2400">
                <a:solidFill>
                  <a:srgbClr val="004636"/>
                </a:solidFill>
                <a:latin typeface="Panton" panose="00000500000000000000" pitchFamily="50" charset="0"/>
              </a:defRPr>
            </a:lvl4pPr>
            <a:lvl5pPr>
              <a:defRPr sz="2400">
                <a:solidFill>
                  <a:srgbClr val="004636"/>
                </a:solidFill>
                <a:latin typeface="Panton" panose="00000500000000000000" pitchFamily="50"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E93B9FD8-E53A-66D0-C9BF-056EF3D4C2F6}"/>
              </a:ext>
            </a:extLst>
          </p:cNvPr>
          <p:cNvSpPr>
            <a:spLocks noGrp="1"/>
          </p:cNvSpPr>
          <p:nvPr>
            <p:ph type="dt" sz="half" idx="10"/>
          </p:nvPr>
        </p:nvSpPr>
        <p:spPr/>
        <p:txBody>
          <a:bodyPr/>
          <a:lstStyle/>
          <a:p>
            <a:fld id="{B480421B-688B-BA44-BD27-3D0EEDC6214D}" type="datetimeFigureOut">
              <a:rPr lang="en-US" smtClean="0"/>
              <a:t>12/6/2023</a:t>
            </a:fld>
            <a:endParaRPr lang="en-US"/>
          </a:p>
        </p:txBody>
      </p:sp>
      <p:sp>
        <p:nvSpPr>
          <p:cNvPr id="5" name="Footer Placeholder 4">
            <a:extLst>
              <a:ext uri="{FF2B5EF4-FFF2-40B4-BE49-F238E27FC236}">
                <a16:creationId xmlns:a16="http://schemas.microsoft.com/office/drawing/2014/main" id="{6D747909-1F72-8B78-8380-8EEEC7F89C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4EC13-71DD-EB78-E3C3-4D1BA877C81C}"/>
              </a:ext>
            </a:extLst>
          </p:cNvPr>
          <p:cNvSpPr>
            <a:spLocks noGrp="1"/>
          </p:cNvSpPr>
          <p:nvPr>
            <p:ph type="sldNum" sz="quarter" idx="12"/>
          </p:nvPr>
        </p:nvSpPr>
        <p:spPr/>
        <p:txBody>
          <a:bodyPr/>
          <a:lstStyle/>
          <a:p>
            <a:fld id="{1A22A54B-0F9C-A944-833B-CF20F814F3C5}" type="slidenum">
              <a:rPr lang="en-US" smtClean="0"/>
              <a:t>‹#›</a:t>
            </a:fld>
            <a:endParaRPr lang="en-US"/>
          </a:p>
        </p:txBody>
      </p:sp>
    </p:spTree>
    <p:extLst>
      <p:ext uri="{BB962C8B-B14F-4D97-AF65-F5344CB8AC3E}">
        <p14:creationId xmlns:p14="http://schemas.microsoft.com/office/powerpoint/2010/main" val="2349191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9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6FE796-1A33-43D7-F095-F54D78CA8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BE759DC-6ACF-CF28-465A-63A0116F01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45F844A4-3296-D1F4-FE4C-10E9BE1496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0421B-688B-BA44-BD27-3D0EEDC6214D}" type="datetimeFigureOut">
              <a:rPr lang="en-US" smtClean="0"/>
              <a:t>12/6/2023</a:t>
            </a:fld>
            <a:endParaRPr lang="en-US"/>
          </a:p>
        </p:txBody>
      </p:sp>
      <p:sp>
        <p:nvSpPr>
          <p:cNvPr id="5" name="Footer Placeholder 4">
            <a:extLst>
              <a:ext uri="{FF2B5EF4-FFF2-40B4-BE49-F238E27FC236}">
                <a16:creationId xmlns:a16="http://schemas.microsoft.com/office/drawing/2014/main" id="{A26C5C08-BBF1-FEAE-633B-85924F916B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E22E5D-18BA-BB30-6F6F-0F6E2C06D6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22A54B-0F9C-A944-833B-CF20F814F3C5}" type="slidenum">
              <a:rPr lang="en-US" smtClean="0"/>
              <a:t>‹#›</a:t>
            </a:fld>
            <a:endParaRPr lang="en-US"/>
          </a:p>
        </p:txBody>
      </p:sp>
    </p:spTree>
    <p:extLst>
      <p:ext uri="{BB962C8B-B14F-4D97-AF65-F5344CB8AC3E}">
        <p14:creationId xmlns:p14="http://schemas.microsoft.com/office/powerpoint/2010/main" val="374723866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000" b="1" kern="1200">
          <a:solidFill>
            <a:srgbClr val="004636"/>
          </a:solidFill>
          <a:latin typeface="Panton"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4636"/>
          </a:solidFill>
          <a:latin typeface="Panton"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636"/>
          </a:solidFill>
          <a:latin typeface="Panton"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04636"/>
          </a:solidFill>
          <a:latin typeface="Panton"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004636"/>
          </a:solidFill>
          <a:latin typeface="Panton"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04636"/>
          </a:solidFill>
          <a:latin typeface="Panton"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edenproject.com/schools"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hyperlink" Target="http://www.edenproject.com/school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fW8amMCVAJQ"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7D9A71-4B95-F285-B79D-C17F2FB41745}"/>
              </a:ext>
            </a:extLst>
          </p:cNvPr>
          <p:cNvSpPr txBox="1"/>
          <p:nvPr/>
        </p:nvSpPr>
        <p:spPr>
          <a:xfrm>
            <a:off x="658813" y="699280"/>
            <a:ext cx="7611291" cy="830997"/>
          </a:xfrm>
          <a:prstGeom prst="rect">
            <a:avLst/>
          </a:prstGeom>
          <a:noFill/>
        </p:spPr>
        <p:txBody>
          <a:bodyPr wrap="square" lIns="91440" tIns="45720" rIns="91440" bIns="45720" anchor="t">
            <a:spAutoFit/>
          </a:bodyPr>
          <a:lstStyle/>
          <a:p>
            <a:r>
              <a:rPr lang="en-GB" sz="4800" b="1" dirty="0">
                <a:solidFill>
                  <a:srgbClr val="F5FFEC"/>
                </a:solidFill>
                <a:effectLst/>
                <a:latin typeface="Panton"/>
              </a:rPr>
              <a:t>Climate Response</a:t>
            </a:r>
          </a:p>
        </p:txBody>
      </p:sp>
      <p:sp>
        <p:nvSpPr>
          <p:cNvPr id="7" name="TextBox 6">
            <a:extLst>
              <a:ext uri="{FF2B5EF4-FFF2-40B4-BE49-F238E27FC236}">
                <a16:creationId xmlns:a16="http://schemas.microsoft.com/office/drawing/2014/main" id="{336BBB71-6CB5-7264-74D7-6B4AB74A44FB}"/>
              </a:ext>
            </a:extLst>
          </p:cNvPr>
          <p:cNvSpPr txBox="1"/>
          <p:nvPr/>
        </p:nvSpPr>
        <p:spPr>
          <a:xfrm>
            <a:off x="658813" y="1752862"/>
            <a:ext cx="9508685" cy="2677656"/>
          </a:xfrm>
          <a:prstGeom prst="rect">
            <a:avLst/>
          </a:prstGeom>
          <a:noFill/>
        </p:spPr>
        <p:txBody>
          <a:bodyPr wrap="square" lIns="91440" tIns="45720" rIns="91440" bIns="45720" anchor="t">
            <a:spAutoFit/>
          </a:bodyPr>
          <a:lstStyle/>
          <a:p>
            <a:pPr algn="l">
              <a:defRPr/>
            </a:pPr>
            <a:r>
              <a:rPr lang="en-GB" altLang="en-US" sz="2400" dirty="0">
                <a:solidFill>
                  <a:srgbClr val="F5FFEC"/>
                </a:solidFill>
                <a:latin typeface="Panton" panose="00000500000000000000" pitchFamily="50" charset="0"/>
              </a:rPr>
              <a:t>Your challenge today is to:</a:t>
            </a:r>
          </a:p>
          <a:p>
            <a:pPr algn="l">
              <a:defRPr/>
            </a:pPr>
            <a:endParaRPr lang="en-GB" altLang="en-US" sz="2400" b="1" dirty="0">
              <a:solidFill>
                <a:srgbClr val="F5FFEC"/>
              </a:solidFill>
              <a:latin typeface="Panton" panose="00000500000000000000" pitchFamily="50" charset="0"/>
            </a:endParaRPr>
          </a:p>
          <a:p>
            <a:pPr marL="342900" indent="-342900" algn="l">
              <a:buFont typeface="Arial" panose="020B0604020202020204" pitchFamily="34" charset="0"/>
              <a:buChar char="•"/>
              <a:defRPr/>
            </a:pPr>
            <a:r>
              <a:rPr lang="en-GB" sz="2400" dirty="0">
                <a:solidFill>
                  <a:srgbClr val="F5FFEC"/>
                </a:solidFill>
                <a:latin typeface="Panton"/>
                <a:cs typeface="Calibri"/>
              </a:rPr>
              <a:t>Discuss ways in which individuals can respond</a:t>
            </a:r>
            <a:br>
              <a:rPr lang="en-GB" sz="2400" dirty="0">
                <a:solidFill>
                  <a:srgbClr val="F5FFEC"/>
                </a:solidFill>
                <a:latin typeface="Panton"/>
                <a:cs typeface="Calibri"/>
              </a:rPr>
            </a:br>
            <a:r>
              <a:rPr lang="en-GB" sz="2400" dirty="0">
                <a:solidFill>
                  <a:srgbClr val="F5FFEC"/>
                </a:solidFill>
                <a:latin typeface="Panton"/>
                <a:cs typeface="Calibri"/>
              </a:rPr>
              <a:t>confidently to the climate emergency.</a:t>
            </a:r>
          </a:p>
          <a:p>
            <a:pPr marL="342900" indent="-342900" algn="l">
              <a:buFont typeface="Arial" panose="020B0604020202020204" pitchFamily="34" charset="0"/>
              <a:buChar char="•"/>
              <a:defRPr/>
            </a:pPr>
            <a:endParaRPr lang="en-GB" sz="2400" dirty="0">
              <a:solidFill>
                <a:srgbClr val="F5FFEC"/>
              </a:solidFill>
              <a:latin typeface="Panton" panose="00000500000000000000" pitchFamily="50" charset="0"/>
              <a:cs typeface="Calibri" panose="020F0502020204030204" pitchFamily="34" charset="0"/>
            </a:endParaRPr>
          </a:p>
          <a:p>
            <a:pPr marL="342900" indent="-342900" algn="l">
              <a:buFont typeface="Arial" panose="020B0604020202020204" pitchFamily="34" charset="0"/>
              <a:buChar char="•"/>
              <a:defRPr/>
            </a:pPr>
            <a:r>
              <a:rPr lang="en-GB" sz="2400" dirty="0">
                <a:solidFill>
                  <a:srgbClr val="F5FFEC"/>
                </a:solidFill>
                <a:latin typeface="Panton"/>
                <a:cs typeface="Calibri"/>
              </a:rPr>
              <a:t>Describe how we can join together to demand that governments and organisations act to address the climate emergency.</a:t>
            </a:r>
            <a:endParaRPr lang="en-GB" altLang="en-US" sz="2400" b="1" dirty="0">
              <a:solidFill>
                <a:srgbClr val="F5FFEC"/>
              </a:solidFill>
              <a:latin typeface="Panton"/>
              <a:cs typeface="Calibri"/>
            </a:endParaRPr>
          </a:p>
        </p:txBody>
      </p:sp>
      <p:sp>
        <p:nvSpPr>
          <p:cNvPr id="4" name="TextBox 3">
            <a:extLst>
              <a:ext uri="{FF2B5EF4-FFF2-40B4-BE49-F238E27FC236}">
                <a16:creationId xmlns:a16="http://schemas.microsoft.com/office/drawing/2014/main" id="{0DA1D05F-40B6-43BD-AA3B-E569E02D7CB4}"/>
              </a:ext>
            </a:extLst>
          </p:cNvPr>
          <p:cNvSpPr txBox="1"/>
          <p:nvPr/>
        </p:nvSpPr>
        <p:spPr>
          <a:xfrm>
            <a:off x="1015401" y="5974054"/>
            <a:ext cx="3578578" cy="369332"/>
          </a:xfrm>
          <a:prstGeom prst="rect">
            <a:avLst/>
          </a:prstGeom>
          <a:noFill/>
        </p:spPr>
        <p:txBody>
          <a:bodyPr wrap="square" lIns="91440" tIns="45720" rIns="91440" bIns="45720" rtlCol="0" anchor="t">
            <a:spAutoFit/>
          </a:bodyPr>
          <a:lstStyle/>
          <a:p>
            <a:r>
              <a:rPr lang="en-GB" dirty="0">
                <a:solidFill>
                  <a:srgbClr val="F5FFEC"/>
                </a:solidFill>
                <a:latin typeface="Panton"/>
                <a:hlinkClick r:id="rId4">
                  <a:extLst>
                    <a:ext uri="{A12FA001-AC4F-418D-AE19-62706E023703}">
                      <ahyp:hlinkClr xmlns:ahyp="http://schemas.microsoft.com/office/drawing/2018/hyperlinkcolor" val="tx"/>
                    </a:ext>
                  </a:extLst>
                </a:hlinkClick>
              </a:rPr>
              <a:t>edenproject.com/schools</a:t>
            </a:r>
            <a:r>
              <a:rPr lang="en-GB" dirty="0">
                <a:solidFill>
                  <a:srgbClr val="F5FFEC"/>
                </a:solidFill>
                <a:latin typeface="Panton"/>
              </a:rPr>
              <a:t> </a:t>
            </a:r>
            <a:endParaRPr lang="en-GB" dirty="0">
              <a:solidFill>
                <a:srgbClr val="F5FFEC"/>
              </a:solidFill>
              <a:latin typeface="Panton" panose="00000500000000000000" pitchFamily="50" charset="0"/>
            </a:endParaRPr>
          </a:p>
        </p:txBody>
      </p:sp>
    </p:spTree>
    <p:extLst>
      <p:ext uri="{BB962C8B-B14F-4D97-AF65-F5344CB8AC3E}">
        <p14:creationId xmlns:p14="http://schemas.microsoft.com/office/powerpoint/2010/main" val="644024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6BBB71-6CB5-7264-74D7-6B4AB74A44FB}"/>
              </a:ext>
            </a:extLst>
          </p:cNvPr>
          <p:cNvSpPr txBox="1"/>
          <p:nvPr/>
        </p:nvSpPr>
        <p:spPr>
          <a:xfrm>
            <a:off x="658813" y="1896408"/>
            <a:ext cx="6691110" cy="1754326"/>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en-US" sz="6000" b="1"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rPr>
              <a:t>Doers</a:t>
            </a:r>
          </a:p>
          <a:p>
            <a:pPr marL="0" marR="0" lvl="0" indent="0" defTabSz="914400" rtl="0" eaLnBrk="1" fontAlgn="auto" latinLnBrk="0" hangingPunct="1">
              <a:lnSpc>
                <a:spcPct val="100000"/>
              </a:lnSpc>
              <a:spcBef>
                <a:spcPts val="0"/>
              </a:spcBef>
              <a:spcAft>
                <a:spcPts val="0"/>
              </a:spcAft>
              <a:buClrTx/>
              <a:buSzTx/>
              <a:buFontTx/>
              <a:buNone/>
              <a:tabLst/>
              <a:defRPr/>
            </a:pPr>
            <a:r>
              <a:rPr lang="en-GB" altLang="en-US" sz="4800" dirty="0">
                <a:solidFill>
                  <a:srgbClr val="F5FFEC"/>
                </a:solidFill>
                <a:latin typeface="Panton" pitchFamily="2" charset="77"/>
                <a:cs typeface="Calibri" panose="020F0502020204030204" pitchFamily="34" charset="0"/>
              </a:rPr>
              <a:t>Hands on stuff</a:t>
            </a:r>
            <a:endParaRPr kumimoji="0" lang="en-GB" altLang="en-US" sz="4800"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endParaRPr>
          </a:p>
        </p:txBody>
      </p:sp>
    </p:spTree>
    <p:extLst>
      <p:ext uri="{BB962C8B-B14F-4D97-AF65-F5344CB8AC3E}">
        <p14:creationId xmlns:p14="http://schemas.microsoft.com/office/powerpoint/2010/main" val="847804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A3B47AF1-D7DC-4FEA-90E5-4E805C170D8E}"/>
              </a:ext>
            </a:extLst>
          </p:cNvPr>
          <p:cNvSpPr/>
          <p:nvPr/>
        </p:nvSpPr>
        <p:spPr>
          <a:xfrm>
            <a:off x="6263650" y="1023740"/>
            <a:ext cx="2894711" cy="2894711"/>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A696"/>
              </a:solidFill>
            </a:endParaRPr>
          </a:p>
        </p:txBody>
      </p:sp>
      <p:sp>
        <p:nvSpPr>
          <p:cNvPr id="2" name="Rectangle 1">
            <a:extLst>
              <a:ext uri="{FF2B5EF4-FFF2-40B4-BE49-F238E27FC236}">
                <a16:creationId xmlns:a16="http://schemas.microsoft.com/office/drawing/2014/main" id="{626E0A65-BC80-4103-A1F0-E0BBB74CFB0B}"/>
              </a:ext>
            </a:extLst>
          </p:cNvPr>
          <p:cNvSpPr/>
          <p:nvPr/>
        </p:nvSpPr>
        <p:spPr>
          <a:xfrm>
            <a:off x="530394" y="835269"/>
            <a:ext cx="5169877" cy="5407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4" descr="https://www.sas.org.uk/wp-content/uploads/webversion_generationsea_SAS_conference_march2019-349-660x440.jpg">
            <a:extLst>
              <a:ext uri="{FF2B5EF4-FFF2-40B4-BE49-F238E27FC236}">
                <a16:creationId xmlns:a16="http://schemas.microsoft.com/office/drawing/2014/main" id="{B31489E2-D6DE-4EFD-9740-E95BD3CEB4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00" t="913" r="20876" b="950"/>
          <a:stretch/>
        </p:blipFill>
        <p:spPr bwMode="auto">
          <a:xfrm>
            <a:off x="7197230" y="1799583"/>
            <a:ext cx="4464376" cy="4464376"/>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6" descr="Surfers Against Sewage Shop">
            <a:extLst>
              <a:ext uri="{FF2B5EF4-FFF2-40B4-BE49-F238E27FC236}">
                <a16:creationId xmlns:a16="http://schemas.microsoft.com/office/drawing/2014/main" id="{BFF8B9E7-78FB-4BDA-8FA4-48283E17E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399" y="1898093"/>
            <a:ext cx="1987358" cy="794943"/>
          </a:xfrm>
          <a:prstGeom prst="rect">
            <a:avLst/>
          </a:prstGeom>
          <a:noFill/>
          <a:ln w="12700">
            <a:solidFill>
              <a:srgbClr val="00A696"/>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CEEBB81-4779-4372-B48E-76649C02AB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86018" y="3918451"/>
            <a:ext cx="4400211" cy="2933474"/>
          </a:xfrm>
          <a:prstGeom prst="rect">
            <a:avLst/>
          </a:prstGeom>
        </p:spPr>
      </p:pic>
      <p:pic>
        <p:nvPicPr>
          <p:cNvPr id="14" name="Picture 13">
            <a:extLst>
              <a:ext uri="{FF2B5EF4-FFF2-40B4-BE49-F238E27FC236}">
                <a16:creationId xmlns:a16="http://schemas.microsoft.com/office/drawing/2014/main" id="{E81A98B0-7125-4889-A1B8-138E06C58D45}"/>
              </a:ext>
            </a:extLst>
          </p:cNvPr>
          <p:cNvPicPr>
            <a:picLocks noChangeAspect="1"/>
          </p:cNvPicPr>
          <p:nvPr/>
        </p:nvPicPr>
        <p:blipFill>
          <a:blip r:embed="rId6"/>
          <a:stretch>
            <a:fillRect/>
          </a:stretch>
        </p:blipFill>
        <p:spPr>
          <a:xfrm>
            <a:off x="704444" y="953774"/>
            <a:ext cx="4803921" cy="620862"/>
          </a:xfrm>
          <a:prstGeom prst="rect">
            <a:avLst/>
          </a:prstGeom>
        </p:spPr>
      </p:pic>
      <p:sp>
        <p:nvSpPr>
          <p:cNvPr id="15" name="TextBox 14">
            <a:extLst>
              <a:ext uri="{FF2B5EF4-FFF2-40B4-BE49-F238E27FC236}">
                <a16:creationId xmlns:a16="http://schemas.microsoft.com/office/drawing/2014/main" id="{EE17145B-501D-46B9-979B-CFFBE4446BE2}"/>
              </a:ext>
            </a:extLst>
          </p:cNvPr>
          <p:cNvSpPr txBox="1"/>
          <p:nvPr/>
        </p:nvSpPr>
        <p:spPr>
          <a:xfrm>
            <a:off x="658812" y="1623857"/>
            <a:ext cx="1711361" cy="315223"/>
          </a:xfrm>
          <a:prstGeom prst="rect">
            <a:avLst/>
          </a:prstGeom>
          <a:noFill/>
        </p:spPr>
        <p:txBody>
          <a:bodyPr wrap="square" rtlCol="0">
            <a:spAutoFit/>
          </a:bodyPr>
          <a:lstStyle/>
          <a:p>
            <a:r>
              <a:rPr lang="en-GB" sz="1400" dirty="0">
                <a:latin typeface="Panton" panose="00000500000000000000" pitchFamily="50" charset="0"/>
              </a:rPr>
              <a:t>27 March, 2022</a:t>
            </a:r>
          </a:p>
        </p:txBody>
      </p:sp>
      <p:pic>
        <p:nvPicPr>
          <p:cNvPr id="16" name="Picture 15">
            <a:extLst>
              <a:ext uri="{FF2B5EF4-FFF2-40B4-BE49-F238E27FC236}">
                <a16:creationId xmlns:a16="http://schemas.microsoft.com/office/drawing/2014/main" id="{682EB419-CACF-45E0-8C0C-B67168C6A241}"/>
              </a:ext>
            </a:extLst>
          </p:cNvPr>
          <p:cNvPicPr>
            <a:picLocks noChangeAspect="1"/>
          </p:cNvPicPr>
          <p:nvPr/>
        </p:nvPicPr>
        <p:blipFill>
          <a:blip r:embed="rId7"/>
          <a:stretch>
            <a:fillRect/>
          </a:stretch>
        </p:blipFill>
        <p:spPr>
          <a:xfrm>
            <a:off x="704444" y="2002400"/>
            <a:ext cx="4785993" cy="3948445"/>
          </a:xfrm>
          <a:prstGeom prst="rect">
            <a:avLst/>
          </a:prstGeom>
        </p:spPr>
      </p:pic>
      <p:pic>
        <p:nvPicPr>
          <p:cNvPr id="17" name="Picture 2" descr="Reuters Connect welcomes The Guardian - Reuters News Agency">
            <a:extLst>
              <a:ext uri="{FF2B5EF4-FFF2-40B4-BE49-F238E27FC236}">
                <a16:creationId xmlns:a16="http://schemas.microsoft.com/office/drawing/2014/main" id="{2A548CA4-FA75-4436-A8DF-5900869EE4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444" y="1985134"/>
            <a:ext cx="904590" cy="62086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15C6A65-B1A2-4FF3-8F45-44229CBBA175}"/>
              </a:ext>
            </a:extLst>
          </p:cNvPr>
          <p:cNvSpPr txBox="1"/>
          <p:nvPr/>
        </p:nvSpPr>
        <p:spPr>
          <a:xfrm rot="16200000">
            <a:off x="14738651" y="4777115"/>
            <a:ext cx="2933473" cy="276999"/>
          </a:xfrm>
          <a:prstGeom prst="rect">
            <a:avLst/>
          </a:prstGeom>
          <a:noFill/>
        </p:spPr>
        <p:txBody>
          <a:bodyPr wrap="square" rtlCol="0">
            <a:spAutoFit/>
          </a:bodyPr>
          <a:lstStyle/>
          <a:p>
            <a:r>
              <a:rPr lang="en-GB" sz="1200" dirty="0">
                <a:latin typeface="Panton" panose="00000500000000000000" pitchFamily="50" charset="0"/>
              </a:rPr>
              <a:t>climatevisuals.org Credit: 10:10 / </a:t>
            </a:r>
          </a:p>
        </p:txBody>
      </p:sp>
    </p:spTree>
    <p:extLst>
      <p:ext uri="{BB962C8B-B14F-4D97-AF65-F5344CB8AC3E}">
        <p14:creationId xmlns:p14="http://schemas.microsoft.com/office/powerpoint/2010/main" val="2913328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9E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EEBB81-4779-4372-B48E-76649C02A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9539" y="1112147"/>
            <a:ext cx="6510613" cy="4340408"/>
          </a:xfrm>
          <a:prstGeom prst="rect">
            <a:avLst/>
          </a:prstGeom>
          <a:ln w="152400">
            <a:solidFill>
              <a:srgbClr val="00A696"/>
            </a:solidFill>
          </a:ln>
        </p:spPr>
      </p:pic>
      <p:sp>
        <p:nvSpPr>
          <p:cNvPr id="19" name="TextBox 18">
            <a:extLst>
              <a:ext uri="{FF2B5EF4-FFF2-40B4-BE49-F238E27FC236}">
                <a16:creationId xmlns:a16="http://schemas.microsoft.com/office/drawing/2014/main" id="{B15C6A65-B1A2-4FF3-8F45-44229CBBA175}"/>
              </a:ext>
            </a:extLst>
          </p:cNvPr>
          <p:cNvSpPr txBox="1"/>
          <p:nvPr/>
        </p:nvSpPr>
        <p:spPr>
          <a:xfrm>
            <a:off x="2476659" y="5607353"/>
            <a:ext cx="2933473" cy="276999"/>
          </a:xfrm>
          <a:prstGeom prst="rect">
            <a:avLst/>
          </a:prstGeom>
          <a:noFill/>
        </p:spPr>
        <p:txBody>
          <a:bodyPr wrap="square" rtlCol="0">
            <a:spAutoFit/>
          </a:bodyPr>
          <a:lstStyle/>
          <a:p>
            <a:r>
              <a:rPr lang="en-GB" sz="1200" dirty="0">
                <a:latin typeface="Panton" panose="00000500000000000000" pitchFamily="50" charset="0"/>
              </a:rPr>
              <a:t>climatevisuals.org Credit: 10:10</a:t>
            </a:r>
          </a:p>
        </p:txBody>
      </p:sp>
    </p:spTree>
    <p:extLst>
      <p:ext uri="{BB962C8B-B14F-4D97-AF65-F5344CB8AC3E}">
        <p14:creationId xmlns:p14="http://schemas.microsoft.com/office/powerpoint/2010/main" val="3297539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40FA5BD2-E767-4565-9560-E232AB3CC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068" y="1066836"/>
            <a:ext cx="10780119" cy="4638871"/>
          </a:xfrm>
          <a:prstGeom prst="rect">
            <a:avLst/>
          </a:prstGeom>
          <a:noFill/>
          <a:ln w="152400">
            <a:solidFill>
              <a:srgbClr val="00A696"/>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23E7C97-CF02-47CE-8A46-7E5736A29E73}"/>
              </a:ext>
            </a:extLst>
          </p:cNvPr>
          <p:cNvSpPr txBox="1"/>
          <p:nvPr/>
        </p:nvSpPr>
        <p:spPr>
          <a:xfrm>
            <a:off x="533612" y="5985970"/>
            <a:ext cx="1515554" cy="307777"/>
          </a:xfrm>
          <a:prstGeom prst="rect">
            <a:avLst/>
          </a:prstGeom>
          <a:noFill/>
        </p:spPr>
        <p:txBody>
          <a:bodyPr wrap="square" rtlCol="0">
            <a:spAutoFit/>
          </a:bodyPr>
          <a:lstStyle/>
          <a:p>
            <a:r>
              <a:rPr lang="en-GB" sz="1400" dirty="0">
                <a:latin typeface="Panton" panose="00000500000000000000" pitchFamily="50" charset="0"/>
              </a:rPr>
              <a:t>April, 2021</a:t>
            </a:r>
          </a:p>
        </p:txBody>
      </p:sp>
    </p:spTree>
    <p:extLst>
      <p:ext uri="{BB962C8B-B14F-4D97-AF65-F5344CB8AC3E}">
        <p14:creationId xmlns:p14="http://schemas.microsoft.com/office/powerpoint/2010/main" val="64448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6BBB71-6CB5-7264-74D7-6B4AB74A44FB}"/>
              </a:ext>
            </a:extLst>
          </p:cNvPr>
          <p:cNvSpPr txBox="1"/>
          <p:nvPr/>
        </p:nvSpPr>
        <p:spPr>
          <a:xfrm>
            <a:off x="658813" y="1896408"/>
            <a:ext cx="10048944" cy="1754326"/>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en-US" sz="6000" b="1"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rPr>
              <a:t>Shoppers</a:t>
            </a:r>
          </a:p>
          <a:p>
            <a:pPr marL="0" marR="0" lvl="0" indent="0" defTabSz="914400" rtl="0" eaLnBrk="1" fontAlgn="auto" latinLnBrk="0" hangingPunct="1">
              <a:lnSpc>
                <a:spcPct val="100000"/>
              </a:lnSpc>
              <a:spcBef>
                <a:spcPts val="0"/>
              </a:spcBef>
              <a:spcAft>
                <a:spcPts val="0"/>
              </a:spcAft>
              <a:buClrTx/>
              <a:buSzTx/>
              <a:buFontTx/>
              <a:buNone/>
              <a:tabLst/>
              <a:defRPr/>
            </a:pPr>
            <a:r>
              <a:rPr lang="en-GB" altLang="en-US" sz="4800" dirty="0">
                <a:solidFill>
                  <a:srgbClr val="F5FFEC"/>
                </a:solidFill>
                <a:latin typeface="Panton" pitchFamily="2" charset="77"/>
                <a:cs typeface="Calibri" panose="020F0502020204030204" pitchFamily="34" charset="0"/>
              </a:rPr>
              <a:t>Choices when you buy stuff</a:t>
            </a:r>
            <a:endParaRPr kumimoji="0" lang="en-GB" altLang="en-US" sz="4800"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endParaRPr>
          </a:p>
        </p:txBody>
      </p:sp>
    </p:spTree>
    <p:extLst>
      <p:ext uri="{BB962C8B-B14F-4D97-AF65-F5344CB8AC3E}">
        <p14:creationId xmlns:p14="http://schemas.microsoft.com/office/powerpoint/2010/main" val="2099664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8F8CF1-35FC-44A6-8555-468BDA7B3719}"/>
              </a:ext>
            </a:extLst>
          </p:cNvPr>
          <p:cNvGrpSpPr/>
          <p:nvPr/>
        </p:nvGrpSpPr>
        <p:grpSpPr>
          <a:xfrm>
            <a:off x="701614" y="923031"/>
            <a:ext cx="5371277" cy="5143350"/>
            <a:chOff x="500334" y="1266568"/>
            <a:chExt cx="5046451" cy="4832308"/>
          </a:xfrm>
        </p:grpSpPr>
        <p:sp>
          <p:nvSpPr>
            <p:cNvPr id="6" name="Rectangle 5">
              <a:extLst>
                <a:ext uri="{FF2B5EF4-FFF2-40B4-BE49-F238E27FC236}">
                  <a16:creationId xmlns:a16="http://schemas.microsoft.com/office/drawing/2014/main" id="{89857387-72E2-47FE-AF39-B7E9D9D3D56C}"/>
                </a:ext>
              </a:extLst>
            </p:cNvPr>
            <p:cNvSpPr/>
            <p:nvPr/>
          </p:nvSpPr>
          <p:spPr>
            <a:xfrm>
              <a:off x="500334" y="1266568"/>
              <a:ext cx="5046451" cy="4832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F8286902-D98C-4F70-ADCC-392B9A11E6AD}"/>
                </a:ext>
              </a:extLst>
            </p:cNvPr>
            <p:cNvPicPr>
              <a:picLocks noChangeAspect="1"/>
            </p:cNvPicPr>
            <p:nvPr/>
          </p:nvPicPr>
          <p:blipFill>
            <a:blip r:embed="rId3"/>
            <a:stretch>
              <a:fillRect/>
            </a:stretch>
          </p:blipFill>
          <p:spPr>
            <a:xfrm>
              <a:off x="658813" y="1384847"/>
              <a:ext cx="4701234" cy="4042464"/>
            </a:xfrm>
            <a:prstGeom prst="rect">
              <a:avLst/>
            </a:prstGeom>
          </p:spPr>
        </p:pic>
        <p:sp>
          <p:nvSpPr>
            <p:cNvPr id="10" name="TextBox 9">
              <a:extLst>
                <a:ext uri="{FF2B5EF4-FFF2-40B4-BE49-F238E27FC236}">
                  <a16:creationId xmlns:a16="http://schemas.microsoft.com/office/drawing/2014/main" id="{413DDBC9-7A36-4C5A-A8C2-5741C1EB1CCF}"/>
                </a:ext>
              </a:extLst>
            </p:cNvPr>
            <p:cNvSpPr txBox="1"/>
            <p:nvPr/>
          </p:nvSpPr>
          <p:spPr>
            <a:xfrm>
              <a:off x="658813" y="5473153"/>
              <a:ext cx="1576100" cy="282181"/>
            </a:xfrm>
            <a:prstGeom prst="rect">
              <a:avLst/>
            </a:prstGeom>
            <a:noFill/>
          </p:spPr>
          <p:txBody>
            <a:bodyPr wrap="square" rtlCol="0">
              <a:spAutoFit/>
            </a:bodyPr>
            <a:lstStyle/>
            <a:p>
              <a:r>
                <a:rPr lang="en-GB" sz="1200" dirty="0">
                  <a:latin typeface="Panton" panose="00000500000000000000" pitchFamily="50" charset="0"/>
                </a:rPr>
                <a:t>24 February, 2022</a:t>
              </a:r>
            </a:p>
          </p:txBody>
        </p:sp>
        <p:pic>
          <p:nvPicPr>
            <p:cNvPr id="11" name="Picture 2" descr="Reuters Connect welcomes The Guardian - Reuters News Agency">
              <a:extLst>
                <a:ext uri="{FF2B5EF4-FFF2-40B4-BE49-F238E27FC236}">
                  <a16:creationId xmlns:a16="http://schemas.microsoft.com/office/drawing/2014/main" id="{F4752444-9BDF-43D5-8A8A-D6B1AD3D3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7038" y="4780923"/>
              <a:ext cx="913009" cy="626641"/>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6CC03FA3-C3A4-4037-915A-8BD1079BC14D}"/>
              </a:ext>
            </a:extLst>
          </p:cNvPr>
          <p:cNvPicPr>
            <a:picLocks noChangeAspect="1"/>
          </p:cNvPicPr>
          <p:nvPr/>
        </p:nvPicPr>
        <p:blipFill rotWithShape="1">
          <a:blip r:embed="rId5">
            <a:extLst>
              <a:ext uri="{28A0092B-C50C-407E-A947-70E740481C1C}">
                <a14:useLocalDpi xmlns:a14="http://schemas.microsoft.com/office/drawing/2010/main" val="0"/>
              </a:ext>
            </a:extLst>
          </a:blip>
          <a:srcRect l="31889" r="1445"/>
          <a:stretch/>
        </p:blipFill>
        <p:spPr>
          <a:xfrm>
            <a:off x="6611016" y="1048923"/>
            <a:ext cx="4710690" cy="4710690"/>
          </a:xfrm>
          <a:prstGeom prst="ellipse">
            <a:avLst/>
          </a:prstGeom>
        </p:spPr>
      </p:pic>
      <p:pic>
        <p:nvPicPr>
          <p:cNvPr id="15" name="Picture 14">
            <a:extLst>
              <a:ext uri="{FF2B5EF4-FFF2-40B4-BE49-F238E27FC236}">
                <a16:creationId xmlns:a16="http://schemas.microsoft.com/office/drawing/2014/main" id="{75A76028-47D5-4838-8D42-64AE405EBAE8}"/>
              </a:ext>
            </a:extLst>
          </p:cNvPr>
          <p:cNvPicPr>
            <a:picLocks noChangeAspect="1"/>
          </p:cNvPicPr>
          <p:nvPr/>
        </p:nvPicPr>
        <p:blipFill rotWithShape="1">
          <a:blip r:embed="rId6"/>
          <a:srcRect l="35216" t="6953" r="49768" b="72730"/>
          <a:stretch/>
        </p:blipFill>
        <p:spPr>
          <a:xfrm rot="10031571">
            <a:off x="10809194" y="465477"/>
            <a:ext cx="862449" cy="1166892"/>
          </a:xfrm>
          <a:prstGeom prst="rect">
            <a:avLst/>
          </a:prstGeom>
        </p:spPr>
      </p:pic>
      <p:pic>
        <p:nvPicPr>
          <p:cNvPr id="17" name="Picture 16">
            <a:extLst>
              <a:ext uri="{FF2B5EF4-FFF2-40B4-BE49-F238E27FC236}">
                <a16:creationId xmlns:a16="http://schemas.microsoft.com/office/drawing/2014/main" id="{0B4631E8-CAC6-470B-AEC6-D5365D5838FD}"/>
              </a:ext>
            </a:extLst>
          </p:cNvPr>
          <p:cNvPicPr>
            <a:picLocks noChangeAspect="1"/>
          </p:cNvPicPr>
          <p:nvPr/>
        </p:nvPicPr>
        <p:blipFill rotWithShape="1">
          <a:blip r:embed="rId6"/>
          <a:srcRect l="35216" t="6953" r="49768" b="72730"/>
          <a:stretch/>
        </p:blipFill>
        <p:spPr>
          <a:xfrm rot="16409300">
            <a:off x="10469054" y="5482933"/>
            <a:ext cx="862449" cy="1166892"/>
          </a:xfrm>
          <a:prstGeom prst="rect">
            <a:avLst/>
          </a:prstGeom>
        </p:spPr>
      </p:pic>
      <p:pic>
        <p:nvPicPr>
          <p:cNvPr id="18" name="Picture 17">
            <a:extLst>
              <a:ext uri="{FF2B5EF4-FFF2-40B4-BE49-F238E27FC236}">
                <a16:creationId xmlns:a16="http://schemas.microsoft.com/office/drawing/2014/main" id="{D8D4BEB6-CF6C-431E-B750-4BA2E94C8594}"/>
              </a:ext>
            </a:extLst>
          </p:cNvPr>
          <p:cNvPicPr>
            <a:picLocks noChangeAspect="1"/>
          </p:cNvPicPr>
          <p:nvPr/>
        </p:nvPicPr>
        <p:blipFill rotWithShape="1">
          <a:blip r:embed="rId6"/>
          <a:srcRect l="35216" t="6953" r="49768" b="72730"/>
          <a:stretch/>
        </p:blipFill>
        <p:spPr>
          <a:xfrm rot="5110474">
            <a:off x="436324" y="430610"/>
            <a:ext cx="867938" cy="1174318"/>
          </a:xfrm>
          <a:prstGeom prst="rect">
            <a:avLst/>
          </a:prstGeom>
        </p:spPr>
      </p:pic>
      <p:grpSp>
        <p:nvGrpSpPr>
          <p:cNvPr id="20" name="Group 19">
            <a:extLst>
              <a:ext uri="{FF2B5EF4-FFF2-40B4-BE49-F238E27FC236}">
                <a16:creationId xmlns:a16="http://schemas.microsoft.com/office/drawing/2014/main" id="{ED2DA7EA-1D0E-4467-A527-79B33B19E500}"/>
              </a:ext>
            </a:extLst>
          </p:cNvPr>
          <p:cNvGrpSpPr/>
          <p:nvPr/>
        </p:nvGrpSpPr>
        <p:grpSpPr>
          <a:xfrm rot="3227852">
            <a:off x="5157432" y="5189056"/>
            <a:ext cx="1054140" cy="1727929"/>
            <a:chOff x="6225891" y="4997937"/>
            <a:chExt cx="1113384" cy="1874063"/>
          </a:xfrm>
        </p:grpSpPr>
        <p:sp>
          <p:nvSpPr>
            <p:cNvPr id="19" name="Oval 18">
              <a:extLst>
                <a:ext uri="{FF2B5EF4-FFF2-40B4-BE49-F238E27FC236}">
                  <a16:creationId xmlns:a16="http://schemas.microsoft.com/office/drawing/2014/main" id="{B5A1D9D7-4E85-4673-93B9-7C8975918651}"/>
                </a:ext>
              </a:extLst>
            </p:cNvPr>
            <p:cNvSpPr/>
            <p:nvPr/>
          </p:nvSpPr>
          <p:spPr>
            <a:xfrm>
              <a:off x="6332721" y="5310742"/>
              <a:ext cx="800233" cy="972824"/>
            </a:xfrm>
            <a:custGeom>
              <a:avLst/>
              <a:gdLst>
                <a:gd name="connsiteX0" fmla="*/ 0 w 1170535"/>
                <a:gd name="connsiteY0" fmla="*/ 499513 h 999026"/>
                <a:gd name="connsiteX1" fmla="*/ 585268 w 1170535"/>
                <a:gd name="connsiteY1" fmla="*/ 0 h 999026"/>
                <a:gd name="connsiteX2" fmla="*/ 1170536 w 1170535"/>
                <a:gd name="connsiteY2" fmla="*/ 499513 h 999026"/>
                <a:gd name="connsiteX3" fmla="*/ 585268 w 1170535"/>
                <a:gd name="connsiteY3" fmla="*/ 999026 h 999026"/>
                <a:gd name="connsiteX4" fmla="*/ 0 w 1170535"/>
                <a:gd name="connsiteY4" fmla="*/ 499513 h 999026"/>
                <a:gd name="connsiteX0" fmla="*/ 79846 w 615114"/>
                <a:gd name="connsiteY0" fmla="*/ 557552 h 999689"/>
                <a:gd name="connsiteX1" fmla="*/ 29846 w 615114"/>
                <a:gd name="connsiteY1" fmla="*/ 287 h 999689"/>
                <a:gd name="connsiteX2" fmla="*/ 615114 w 615114"/>
                <a:gd name="connsiteY2" fmla="*/ 499800 h 999689"/>
                <a:gd name="connsiteX3" fmla="*/ 29846 w 615114"/>
                <a:gd name="connsiteY3" fmla="*/ 999313 h 999689"/>
                <a:gd name="connsiteX4" fmla="*/ 79846 w 615114"/>
                <a:gd name="connsiteY4" fmla="*/ 557552 h 999689"/>
                <a:gd name="connsiteX0" fmla="*/ 0 w 852902"/>
                <a:gd name="connsiteY0" fmla="*/ 232434 h 1036226"/>
                <a:gd name="connsiteX1" fmla="*/ 267634 w 852902"/>
                <a:gd name="connsiteY1" fmla="*/ 31304 h 1036226"/>
                <a:gd name="connsiteX2" fmla="*/ 852902 w 852902"/>
                <a:gd name="connsiteY2" fmla="*/ 530817 h 1036226"/>
                <a:gd name="connsiteX3" fmla="*/ 267634 w 852902"/>
                <a:gd name="connsiteY3" fmla="*/ 1030330 h 1036226"/>
                <a:gd name="connsiteX4" fmla="*/ 0 w 852902"/>
                <a:gd name="connsiteY4" fmla="*/ 232434 h 1036226"/>
                <a:gd name="connsiteX0" fmla="*/ 9990 w 862892"/>
                <a:gd name="connsiteY0" fmla="*/ 33151 h 836943"/>
                <a:gd name="connsiteX1" fmla="*/ 604883 w 862892"/>
                <a:gd name="connsiteY1" fmla="*/ 168905 h 836943"/>
                <a:gd name="connsiteX2" fmla="*/ 862892 w 862892"/>
                <a:gd name="connsiteY2" fmla="*/ 331534 h 836943"/>
                <a:gd name="connsiteX3" fmla="*/ 277624 w 862892"/>
                <a:gd name="connsiteY3" fmla="*/ 831047 h 836943"/>
                <a:gd name="connsiteX4" fmla="*/ 9990 w 862892"/>
                <a:gd name="connsiteY4" fmla="*/ 33151 h 836943"/>
                <a:gd name="connsiteX0" fmla="*/ 9546 w 795071"/>
                <a:gd name="connsiteY0" fmla="*/ 46941 h 1058161"/>
                <a:gd name="connsiteX1" fmla="*/ 604439 w 795071"/>
                <a:gd name="connsiteY1" fmla="*/ 182695 h 1058161"/>
                <a:gd name="connsiteX2" fmla="*/ 795071 w 795071"/>
                <a:gd name="connsiteY2" fmla="*/ 922840 h 1058161"/>
                <a:gd name="connsiteX3" fmla="*/ 277180 w 795071"/>
                <a:gd name="connsiteY3" fmla="*/ 844837 h 1058161"/>
                <a:gd name="connsiteX4" fmla="*/ 9546 w 795071"/>
                <a:gd name="connsiteY4" fmla="*/ 46941 h 1058161"/>
                <a:gd name="connsiteX0" fmla="*/ 1395 w 786920"/>
                <a:gd name="connsiteY0" fmla="*/ 33556 h 1005605"/>
                <a:gd name="connsiteX1" fmla="*/ 596288 w 786920"/>
                <a:gd name="connsiteY1" fmla="*/ 169310 h 1005605"/>
                <a:gd name="connsiteX2" fmla="*/ 786920 w 786920"/>
                <a:gd name="connsiteY2" fmla="*/ 909455 h 1005605"/>
                <a:gd name="connsiteX3" fmla="*/ 442284 w 786920"/>
                <a:gd name="connsiteY3" fmla="*/ 648572 h 1005605"/>
                <a:gd name="connsiteX4" fmla="*/ 1395 w 786920"/>
                <a:gd name="connsiteY4" fmla="*/ 33556 h 1005605"/>
                <a:gd name="connsiteX0" fmla="*/ 1395 w 864567"/>
                <a:gd name="connsiteY0" fmla="*/ 85518 h 1057567"/>
                <a:gd name="connsiteX1" fmla="*/ 596288 w 864567"/>
                <a:gd name="connsiteY1" fmla="*/ 221272 h 1057567"/>
                <a:gd name="connsiteX2" fmla="*/ 786920 w 864567"/>
                <a:gd name="connsiteY2" fmla="*/ 961417 h 1057567"/>
                <a:gd name="connsiteX3" fmla="*/ 442284 w 864567"/>
                <a:gd name="connsiteY3" fmla="*/ 700534 h 1057567"/>
                <a:gd name="connsiteX4" fmla="*/ 1395 w 864567"/>
                <a:gd name="connsiteY4" fmla="*/ 85518 h 1057567"/>
                <a:gd name="connsiteX0" fmla="*/ 1395 w 799200"/>
                <a:gd name="connsiteY0" fmla="*/ 62439 h 1034488"/>
                <a:gd name="connsiteX1" fmla="*/ 596288 w 799200"/>
                <a:gd name="connsiteY1" fmla="*/ 198193 h 1034488"/>
                <a:gd name="connsiteX2" fmla="*/ 786920 w 799200"/>
                <a:gd name="connsiteY2" fmla="*/ 938338 h 1034488"/>
                <a:gd name="connsiteX3" fmla="*/ 442284 w 799200"/>
                <a:gd name="connsiteY3" fmla="*/ 677455 h 1034488"/>
                <a:gd name="connsiteX4" fmla="*/ 1395 w 799200"/>
                <a:gd name="connsiteY4" fmla="*/ 62439 h 1034488"/>
                <a:gd name="connsiteX0" fmla="*/ 288 w 785813"/>
                <a:gd name="connsiteY0" fmla="*/ 62439 h 1034488"/>
                <a:gd name="connsiteX1" fmla="*/ 508553 w 785813"/>
                <a:gd name="connsiteY1" fmla="*/ 198193 h 1034488"/>
                <a:gd name="connsiteX2" fmla="*/ 785813 w 785813"/>
                <a:gd name="connsiteY2" fmla="*/ 938338 h 1034488"/>
                <a:gd name="connsiteX3" fmla="*/ 441177 w 785813"/>
                <a:gd name="connsiteY3" fmla="*/ 677455 h 1034488"/>
                <a:gd name="connsiteX4" fmla="*/ 288 w 785813"/>
                <a:gd name="connsiteY4" fmla="*/ 62439 h 1034488"/>
                <a:gd name="connsiteX0" fmla="*/ 151 w 785676"/>
                <a:gd name="connsiteY0" fmla="*/ 48109 h 1020158"/>
                <a:gd name="connsiteX1" fmla="*/ 489366 w 785676"/>
                <a:gd name="connsiteY1" fmla="*/ 217200 h 1020158"/>
                <a:gd name="connsiteX2" fmla="*/ 785676 w 785676"/>
                <a:gd name="connsiteY2" fmla="*/ 924008 h 1020158"/>
                <a:gd name="connsiteX3" fmla="*/ 441040 w 785676"/>
                <a:gd name="connsiteY3" fmla="*/ 663125 h 1020158"/>
                <a:gd name="connsiteX4" fmla="*/ 151 w 785676"/>
                <a:gd name="connsiteY4" fmla="*/ 48109 h 1020158"/>
                <a:gd name="connsiteX0" fmla="*/ 40 w 785565"/>
                <a:gd name="connsiteY0" fmla="*/ 50006 h 1022055"/>
                <a:gd name="connsiteX1" fmla="*/ 465443 w 785565"/>
                <a:gd name="connsiteY1" fmla="*/ 214334 h 1022055"/>
                <a:gd name="connsiteX2" fmla="*/ 785565 w 785565"/>
                <a:gd name="connsiteY2" fmla="*/ 925905 h 1022055"/>
                <a:gd name="connsiteX3" fmla="*/ 440929 w 785565"/>
                <a:gd name="connsiteY3" fmla="*/ 665022 h 1022055"/>
                <a:gd name="connsiteX4" fmla="*/ 40 w 785565"/>
                <a:gd name="connsiteY4" fmla="*/ 50006 h 1022055"/>
                <a:gd name="connsiteX0" fmla="*/ 5 w 785530"/>
                <a:gd name="connsiteY0" fmla="*/ 50006 h 1022055"/>
                <a:gd name="connsiteX1" fmla="*/ 448739 w 785530"/>
                <a:gd name="connsiteY1" fmla="*/ 214334 h 1022055"/>
                <a:gd name="connsiteX2" fmla="*/ 785530 w 785530"/>
                <a:gd name="connsiteY2" fmla="*/ 925905 h 1022055"/>
                <a:gd name="connsiteX3" fmla="*/ 440894 w 785530"/>
                <a:gd name="connsiteY3" fmla="*/ 665022 h 1022055"/>
                <a:gd name="connsiteX4" fmla="*/ 5 w 785530"/>
                <a:gd name="connsiteY4" fmla="*/ 50006 h 1022055"/>
                <a:gd name="connsiteX0" fmla="*/ 24 w 785549"/>
                <a:gd name="connsiteY0" fmla="*/ 46262 h 1018311"/>
                <a:gd name="connsiteX1" fmla="*/ 427327 w 785549"/>
                <a:gd name="connsiteY1" fmla="*/ 220115 h 1018311"/>
                <a:gd name="connsiteX2" fmla="*/ 785549 w 785549"/>
                <a:gd name="connsiteY2" fmla="*/ 922161 h 1018311"/>
                <a:gd name="connsiteX3" fmla="*/ 440913 w 785549"/>
                <a:gd name="connsiteY3" fmla="*/ 661278 h 1018311"/>
                <a:gd name="connsiteX4" fmla="*/ 24 w 785549"/>
                <a:gd name="connsiteY4" fmla="*/ 46262 h 1018311"/>
                <a:gd name="connsiteX0" fmla="*/ 179 w 785704"/>
                <a:gd name="connsiteY0" fmla="*/ 63554 h 1035603"/>
                <a:gd name="connsiteX1" fmla="*/ 406050 w 785704"/>
                <a:gd name="connsiteY1" fmla="*/ 196926 h 1035603"/>
                <a:gd name="connsiteX2" fmla="*/ 785704 w 785704"/>
                <a:gd name="connsiteY2" fmla="*/ 939453 h 1035603"/>
                <a:gd name="connsiteX3" fmla="*/ 441068 w 785704"/>
                <a:gd name="connsiteY3" fmla="*/ 678570 h 1035603"/>
                <a:gd name="connsiteX4" fmla="*/ 179 w 785704"/>
                <a:gd name="connsiteY4" fmla="*/ 63554 h 1035603"/>
                <a:gd name="connsiteX0" fmla="*/ 90 w 785615"/>
                <a:gd name="connsiteY0" fmla="*/ 37839 h 990395"/>
                <a:gd name="connsiteX1" fmla="*/ 405961 w 785615"/>
                <a:gd name="connsiteY1" fmla="*/ 152161 h 990395"/>
                <a:gd name="connsiteX2" fmla="*/ 785615 w 785615"/>
                <a:gd name="connsiteY2" fmla="*/ 894688 h 990395"/>
                <a:gd name="connsiteX3" fmla="*/ 440979 w 785615"/>
                <a:gd name="connsiteY3" fmla="*/ 633805 h 990395"/>
                <a:gd name="connsiteX4" fmla="*/ 90 w 785615"/>
                <a:gd name="connsiteY4" fmla="*/ 37839 h 990395"/>
                <a:gd name="connsiteX0" fmla="*/ 1586 w 787111"/>
                <a:gd name="connsiteY0" fmla="*/ 69563 h 1022119"/>
                <a:gd name="connsiteX1" fmla="*/ 407457 w 787111"/>
                <a:gd name="connsiteY1" fmla="*/ 183885 h 1022119"/>
                <a:gd name="connsiteX2" fmla="*/ 787111 w 787111"/>
                <a:gd name="connsiteY2" fmla="*/ 926412 h 1022119"/>
                <a:gd name="connsiteX3" fmla="*/ 442475 w 787111"/>
                <a:gd name="connsiteY3" fmla="*/ 665529 h 1022119"/>
                <a:gd name="connsiteX4" fmla="*/ 1586 w 787111"/>
                <a:gd name="connsiteY4" fmla="*/ 69563 h 1022119"/>
                <a:gd name="connsiteX0" fmla="*/ 1586 w 796811"/>
                <a:gd name="connsiteY0" fmla="*/ 69563 h 1022119"/>
                <a:gd name="connsiteX1" fmla="*/ 407457 w 796811"/>
                <a:gd name="connsiteY1" fmla="*/ 183885 h 1022119"/>
                <a:gd name="connsiteX2" fmla="*/ 787111 w 796811"/>
                <a:gd name="connsiteY2" fmla="*/ 926412 h 1022119"/>
                <a:gd name="connsiteX3" fmla="*/ 442475 w 796811"/>
                <a:gd name="connsiteY3" fmla="*/ 665529 h 1022119"/>
                <a:gd name="connsiteX4" fmla="*/ 1586 w 796811"/>
                <a:gd name="connsiteY4" fmla="*/ 69563 h 1022119"/>
                <a:gd name="connsiteX0" fmla="*/ 1586 w 796811"/>
                <a:gd name="connsiteY0" fmla="*/ 69563 h 993418"/>
                <a:gd name="connsiteX1" fmla="*/ 407457 w 796811"/>
                <a:gd name="connsiteY1" fmla="*/ 183885 h 993418"/>
                <a:gd name="connsiteX2" fmla="*/ 787111 w 796811"/>
                <a:gd name="connsiteY2" fmla="*/ 926412 h 993418"/>
                <a:gd name="connsiteX3" fmla="*/ 442475 w 796811"/>
                <a:gd name="connsiteY3" fmla="*/ 665529 h 993418"/>
                <a:gd name="connsiteX4" fmla="*/ 1586 w 796811"/>
                <a:gd name="connsiteY4" fmla="*/ 69563 h 993418"/>
                <a:gd name="connsiteX0" fmla="*/ 1586 w 796811"/>
                <a:gd name="connsiteY0" fmla="*/ 69563 h 994392"/>
                <a:gd name="connsiteX1" fmla="*/ 407457 w 796811"/>
                <a:gd name="connsiteY1" fmla="*/ 183885 h 994392"/>
                <a:gd name="connsiteX2" fmla="*/ 787111 w 796811"/>
                <a:gd name="connsiteY2" fmla="*/ 926412 h 994392"/>
                <a:gd name="connsiteX3" fmla="*/ 442475 w 796811"/>
                <a:gd name="connsiteY3" fmla="*/ 665529 h 994392"/>
                <a:gd name="connsiteX4" fmla="*/ 1586 w 796811"/>
                <a:gd name="connsiteY4" fmla="*/ 69563 h 994392"/>
                <a:gd name="connsiteX0" fmla="*/ 58 w 795283"/>
                <a:gd name="connsiteY0" fmla="*/ 33964 h 952353"/>
                <a:gd name="connsiteX1" fmla="*/ 405929 w 795283"/>
                <a:gd name="connsiteY1" fmla="*/ 148286 h 952353"/>
                <a:gd name="connsiteX2" fmla="*/ 785583 w 795283"/>
                <a:gd name="connsiteY2" fmla="*/ 890813 h 952353"/>
                <a:gd name="connsiteX3" fmla="*/ 433804 w 795283"/>
                <a:gd name="connsiteY3" fmla="*/ 577542 h 952353"/>
                <a:gd name="connsiteX4" fmla="*/ 58 w 795283"/>
                <a:gd name="connsiteY4" fmla="*/ 33964 h 952353"/>
                <a:gd name="connsiteX0" fmla="*/ 70 w 795295"/>
                <a:gd name="connsiteY0" fmla="*/ 31322 h 945955"/>
                <a:gd name="connsiteX1" fmla="*/ 405941 w 795295"/>
                <a:gd name="connsiteY1" fmla="*/ 145644 h 945955"/>
                <a:gd name="connsiteX2" fmla="*/ 785595 w 795295"/>
                <a:gd name="connsiteY2" fmla="*/ 888171 h 945955"/>
                <a:gd name="connsiteX3" fmla="*/ 376666 w 795295"/>
                <a:gd name="connsiteY3" fmla="*/ 539181 h 945955"/>
                <a:gd name="connsiteX4" fmla="*/ 70 w 795295"/>
                <a:gd name="connsiteY4" fmla="*/ 31322 h 945955"/>
                <a:gd name="connsiteX0" fmla="*/ 45 w 795270"/>
                <a:gd name="connsiteY0" fmla="*/ 31322 h 940190"/>
                <a:gd name="connsiteX1" fmla="*/ 405916 w 795270"/>
                <a:gd name="connsiteY1" fmla="*/ 145644 h 940190"/>
                <a:gd name="connsiteX2" fmla="*/ 785570 w 795270"/>
                <a:gd name="connsiteY2" fmla="*/ 888171 h 940190"/>
                <a:gd name="connsiteX3" fmla="*/ 376641 w 795270"/>
                <a:gd name="connsiteY3" fmla="*/ 539181 h 940190"/>
                <a:gd name="connsiteX4" fmla="*/ 45 w 795270"/>
                <a:gd name="connsiteY4" fmla="*/ 31322 h 940190"/>
                <a:gd name="connsiteX0" fmla="*/ 294 w 795519"/>
                <a:gd name="connsiteY0" fmla="*/ 31497 h 940560"/>
                <a:gd name="connsiteX1" fmla="*/ 406165 w 795519"/>
                <a:gd name="connsiteY1" fmla="*/ 145819 h 940560"/>
                <a:gd name="connsiteX2" fmla="*/ 785819 w 795519"/>
                <a:gd name="connsiteY2" fmla="*/ 888346 h 940560"/>
                <a:gd name="connsiteX3" fmla="*/ 334028 w 795519"/>
                <a:gd name="connsiteY3" fmla="*/ 541737 h 940560"/>
                <a:gd name="connsiteX4" fmla="*/ 294 w 795519"/>
                <a:gd name="connsiteY4" fmla="*/ 31497 h 940560"/>
                <a:gd name="connsiteX0" fmla="*/ 410 w 795635"/>
                <a:gd name="connsiteY0" fmla="*/ 31497 h 947483"/>
                <a:gd name="connsiteX1" fmla="*/ 406281 w 795635"/>
                <a:gd name="connsiteY1" fmla="*/ 145819 h 947483"/>
                <a:gd name="connsiteX2" fmla="*/ 785935 w 795635"/>
                <a:gd name="connsiteY2" fmla="*/ 888346 h 947483"/>
                <a:gd name="connsiteX3" fmla="*/ 334144 w 795635"/>
                <a:gd name="connsiteY3" fmla="*/ 541737 h 947483"/>
                <a:gd name="connsiteX4" fmla="*/ 410 w 795635"/>
                <a:gd name="connsiteY4" fmla="*/ 31497 h 947483"/>
                <a:gd name="connsiteX0" fmla="*/ 410 w 798245"/>
                <a:gd name="connsiteY0" fmla="*/ 59480 h 975466"/>
                <a:gd name="connsiteX1" fmla="*/ 406281 w 798245"/>
                <a:gd name="connsiteY1" fmla="*/ 173802 h 975466"/>
                <a:gd name="connsiteX2" fmla="*/ 785935 w 798245"/>
                <a:gd name="connsiteY2" fmla="*/ 916329 h 975466"/>
                <a:gd name="connsiteX3" fmla="*/ 334144 w 798245"/>
                <a:gd name="connsiteY3" fmla="*/ 569720 h 975466"/>
                <a:gd name="connsiteX4" fmla="*/ 410 w 798245"/>
                <a:gd name="connsiteY4" fmla="*/ 59480 h 975466"/>
                <a:gd name="connsiteX0" fmla="*/ 269 w 797546"/>
                <a:gd name="connsiteY0" fmla="*/ 58292 h 974278"/>
                <a:gd name="connsiteX1" fmla="*/ 391852 w 797546"/>
                <a:gd name="connsiteY1" fmla="*/ 174996 h 974278"/>
                <a:gd name="connsiteX2" fmla="*/ 785794 w 797546"/>
                <a:gd name="connsiteY2" fmla="*/ 915141 h 974278"/>
                <a:gd name="connsiteX3" fmla="*/ 334003 w 797546"/>
                <a:gd name="connsiteY3" fmla="*/ 568532 h 974278"/>
                <a:gd name="connsiteX4" fmla="*/ 269 w 797546"/>
                <a:gd name="connsiteY4" fmla="*/ 58292 h 974278"/>
                <a:gd name="connsiteX0" fmla="*/ 109 w 796636"/>
                <a:gd name="connsiteY0" fmla="*/ 61896 h 977882"/>
                <a:gd name="connsiteX1" fmla="*/ 370261 w 796636"/>
                <a:gd name="connsiteY1" fmla="*/ 171456 h 977882"/>
                <a:gd name="connsiteX2" fmla="*/ 785634 w 796636"/>
                <a:gd name="connsiteY2" fmla="*/ 918745 h 977882"/>
                <a:gd name="connsiteX3" fmla="*/ 333843 w 796636"/>
                <a:gd name="connsiteY3" fmla="*/ 572136 h 977882"/>
                <a:gd name="connsiteX4" fmla="*/ 109 w 796636"/>
                <a:gd name="connsiteY4" fmla="*/ 61896 h 977882"/>
                <a:gd name="connsiteX0" fmla="*/ 96 w 796545"/>
                <a:gd name="connsiteY0" fmla="*/ 61896 h 977882"/>
                <a:gd name="connsiteX1" fmla="*/ 367867 w 796545"/>
                <a:gd name="connsiteY1" fmla="*/ 171456 h 977882"/>
                <a:gd name="connsiteX2" fmla="*/ 785621 w 796545"/>
                <a:gd name="connsiteY2" fmla="*/ 918745 h 977882"/>
                <a:gd name="connsiteX3" fmla="*/ 333830 w 796545"/>
                <a:gd name="connsiteY3" fmla="*/ 572136 h 977882"/>
                <a:gd name="connsiteX4" fmla="*/ 96 w 796545"/>
                <a:gd name="connsiteY4" fmla="*/ 61896 h 977882"/>
                <a:gd name="connsiteX0" fmla="*/ 96 w 796186"/>
                <a:gd name="connsiteY0" fmla="*/ 64389 h 980375"/>
                <a:gd name="connsiteX1" fmla="*/ 367867 w 796186"/>
                <a:gd name="connsiteY1" fmla="*/ 173949 h 980375"/>
                <a:gd name="connsiteX2" fmla="*/ 785621 w 796186"/>
                <a:gd name="connsiteY2" fmla="*/ 921238 h 980375"/>
                <a:gd name="connsiteX3" fmla="*/ 333830 w 796186"/>
                <a:gd name="connsiteY3" fmla="*/ 574629 h 980375"/>
                <a:gd name="connsiteX4" fmla="*/ 96 w 796186"/>
                <a:gd name="connsiteY4" fmla="*/ 64389 h 980375"/>
                <a:gd name="connsiteX0" fmla="*/ 268 w 797133"/>
                <a:gd name="connsiteY0" fmla="*/ 50384 h 966370"/>
                <a:gd name="connsiteX1" fmla="*/ 391852 w 797133"/>
                <a:gd name="connsiteY1" fmla="*/ 188519 h 966370"/>
                <a:gd name="connsiteX2" fmla="*/ 785793 w 797133"/>
                <a:gd name="connsiteY2" fmla="*/ 907233 h 966370"/>
                <a:gd name="connsiteX3" fmla="*/ 334002 w 797133"/>
                <a:gd name="connsiteY3" fmla="*/ 560624 h 966370"/>
                <a:gd name="connsiteX4" fmla="*/ 268 w 797133"/>
                <a:gd name="connsiteY4" fmla="*/ 50384 h 966370"/>
                <a:gd name="connsiteX0" fmla="*/ 190 w 796732"/>
                <a:gd name="connsiteY0" fmla="*/ 57154 h 973140"/>
                <a:gd name="connsiteX1" fmla="*/ 382249 w 796732"/>
                <a:gd name="connsiteY1" fmla="*/ 181001 h 973140"/>
                <a:gd name="connsiteX2" fmla="*/ 785715 w 796732"/>
                <a:gd name="connsiteY2" fmla="*/ 914003 h 973140"/>
                <a:gd name="connsiteX3" fmla="*/ 333924 w 796732"/>
                <a:gd name="connsiteY3" fmla="*/ 567394 h 973140"/>
                <a:gd name="connsiteX4" fmla="*/ 190 w 796732"/>
                <a:gd name="connsiteY4" fmla="*/ 57154 h 973140"/>
                <a:gd name="connsiteX0" fmla="*/ 190 w 796296"/>
                <a:gd name="connsiteY0" fmla="*/ 60359 h 976345"/>
                <a:gd name="connsiteX1" fmla="*/ 382249 w 796296"/>
                <a:gd name="connsiteY1" fmla="*/ 184206 h 976345"/>
                <a:gd name="connsiteX2" fmla="*/ 785715 w 796296"/>
                <a:gd name="connsiteY2" fmla="*/ 917208 h 976345"/>
                <a:gd name="connsiteX3" fmla="*/ 333924 w 796296"/>
                <a:gd name="connsiteY3" fmla="*/ 570599 h 976345"/>
                <a:gd name="connsiteX4" fmla="*/ 190 w 796296"/>
                <a:gd name="connsiteY4" fmla="*/ 60359 h 976345"/>
                <a:gd name="connsiteX0" fmla="*/ 190 w 796657"/>
                <a:gd name="connsiteY0" fmla="*/ 71269 h 987255"/>
                <a:gd name="connsiteX1" fmla="*/ 382249 w 796657"/>
                <a:gd name="connsiteY1" fmla="*/ 195116 h 987255"/>
                <a:gd name="connsiteX2" fmla="*/ 785715 w 796657"/>
                <a:gd name="connsiteY2" fmla="*/ 928118 h 987255"/>
                <a:gd name="connsiteX3" fmla="*/ 333924 w 796657"/>
                <a:gd name="connsiteY3" fmla="*/ 581509 h 987255"/>
                <a:gd name="connsiteX4" fmla="*/ 190 w 796657"/>
                <a:gd name="connsiteY4" fmla="*/ 71269 h 987255"/>
                <a:gd name="connsiteX0" fmla="*/ 207 w 796752"/>
                <a:gd name="connsiteY0" fmla="*/ 57761 h 973747"/>
                <a:gd name="connsiteX1" fmla="*/ 384647 w 796752"/>
                <a:gd name="connsiteY1" fmla="*/ 207801 h 973747"/>
                <a:gd name="connsiteX2" fmla="*/ 785732 w 796752"/>
                <a:gd name="connsiteY2" fmla="*/ 914610 h 973747"/>
                <a:gd name="connsiteX3" fmla="*/ 333941 w 796752"/>
                <a:gd name="connsiteY3" fmla="*/ 568001 h 973747"/>
                <a:gd name="connsiteX4" fmla="*/ 207 w 796752"/>
                <a:gd name="connsiteY4" fmla="*/ 57761 h 973747"/>
                <a:gd name="connsiteX0" fmla="*/ 312 w 797264"/>
                <a:gd name="connsiteY0" fmla="*/ 63733 h 979719"/>
                <a:gd name="connsiteX1" fmla="*/ 396659 w 797264"/>
                <a:gd name="connsiteY1" fmla="*/ 201867 h 979719"/>
                <a:gd name="connsiteX2" fmla="*/ 785837 w 797264"/>
                <a:gd name="connsiteY2" fmla="*/ 920582 h 979719"/>
                <a:gd name="connsiteX3" fmla="*/ 334046 w 797264"/>
                <a:gd name="connsiteY3" fmla="*/ 573973 h 979719"/>
                <a:gd name="connsiteX4" fmla="*/ 312 w 797264"/>
                <a:gd name="connsiteY4" fmla="*/ 63733 h 979719"/>
                <a:gd name="connsiteX0" fmla="*/ 312 w 797105"/>
                <a:gd name="connsiteY0" fmla="*/ 69609 h 985595"/>
                <a:gd name="connsiteX1" fmla="*/ 396659 w 797105"/>
                <a:gd name="connsiteY1" fmla="*/ 207743 h 985595"/>
                <a:gd name="connsiteX2" fmla="*/ 785837 w 797105"/>
                <a:gd name="connsiteY2" fmla="*/ 926458 h 985595"/>
                <a:gd name="connsiteX3" fmla="*/ 334046 w 797105"/>
                <a:gd name="connsiteY3" fmla="*/ 579849 h 985595"/>
                <a:gd name="connsiteX4" fmla="*/ 312 w 797105"/>
                <a:gd name="connsiteY4" fmla="*/ 69609 h 985595"/>
                <a:gd name="connsiteX0" fmla="*/ 312 w 797597"/>
                <a:gd name="connsiteY0" fmla="*/ 63734 h 979720"/>
                <a:gd name="connsiteX1" fmla="*/ 396659 w 797597"/>
                <a:gd name="connsiteY1" fmla="*/ 201868 h 979720"/>
                <a:gd name="connsiteX2" fmla="*/ 785837 w 797597"/>
                <a:gd name="connsiteY2" fmla="*/ 920583 h 979720"/>
                <a:gd name="connsiteX3" fmla="*/ 334046 w 797597"/>
                <a:gd name="connsiteY3" fmla="*/ 573974 h 979720"/>
                <a:gd name="connsiteX4" fmla="*/ 312 w 797597"/>
                <a:gd name="connsiteY4" fmla="*/ 63734 h 979720"/>
                <a:gd name="connsiteX0" fmla="*/ 675 w 799238"/>
                <a:gd name="connsiteY0" fmla="*/ 43645 h 959631"/>
                <a:gd name="connsiteX1" fmla="*/ 427978 w 799238"/>
                <a:gd name="connsiteY1" fmla="*/ 224642 h 959631"/>
                <a:gd name="connsiteX2" fmla="*/ 786200 w 799238"/>
                <a:gd name="connsiteY2" fmla="*/ 900494 h 959631"/>
                <a:gd name="connsiteX3" fmla="*/ 334409 w 799238"/>
                <a:gd name="connsiteY3" fmla="*/ 553885 h 959631"/>
                <a:gd name="connsiteX4" fmla="*/ 675 w 799238"/>
                <a:gd name="connsiteY4" fmla="*/ 43645 h 959631"/>
                <a:gd name="connsiteX0" fmla="*/ 675 w 800233"/>
                <a:gd name="connsiteY0" fmla="*/ 56838 h 972824"/>
                <a:gd name="connsiteX1" fmla="*/ 427978 w 800233"/>
                <a:gd name="connsiteY1" fmla="*/ 237835 h 972824"/>
                <a:gd name="connsiteX2" fmla="*/ 786200 w 800233"/>
                <a:gd name="connsiteY2" fmla="*/ 913687 h 972824"/>
                <a:gd name="connsiteX3" fmla="*/ 334409 w 800233"/>
                <a:gd name="connsiteY3" fmla="*/ 567078 h 972824"/>
                <a:gd name="connsiteX4" fmla="*/ 675 w 800233"/>
                <a:gd name="connsiteY4" fmla="*/ 56838 h 972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233" h="972824">
                  <a:moveTo>
                    <a:pt x="675" y="56838"/>
                  </a:moveTo>
                  <a:cubicBezTo>
                    <a:pt x="16270" y="1964"/>
                    <a:pt x="197045" y="-95474"/>
                    <a:pt x="427978" y="237835"/>
                  </a:cubicBezTo>
                  <a:cubicBezTo>
                    <a:pt x="658911" y="571144"/>
                    <a:pt x="855256" y="568758"/>
                    <a:pt x="786200" y="913687"/>
                  </a:cubicBezTo>
                  <a:cubicBezTo>
                    <a:pt x="745719" y="1122885"/>
                    <a:pt x="424849" y="721792"/>
                    <a:pt x="334409" y="567078"/>
                  </a:cubicBezTo>
                  <a:cubicBezTo>
                    <a:pt x="243969" y="412364"/>
                    <a:pt x="-14920" y="111712"/>
                    <a:pt x="675" y="5683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14E8EA2A-A609-42F2-A48D-9AF7EE9E0031}"/>
                </a:ext>
              </a:extLst>
            </p:cNvPr>
            <p:cNvPicPr>
              <a:picLocks noChangeAspect="1"/>
            </p:cNvPicPr>
            <p:nvPr/>
          </p:nvPicPr>
          <p:blipFill rotWithShape="1">
            <a:blip r:embed="rId6"/>
            <a:srcRect l="59076" t="11543" r="28854" b="68140"/>
            <a:stretch/>
          </p:blipFill>
          <p:spPr>
            <a:xfrm rot="20878180">
              <a:off x="6225891" y="4997937"/>
              <a:ext cx="1113384" cy="1874063"/>
            </a:xfrm>
            <a:prstGeom prst="rect">
              <a:avLst/>
            </a:prstGeom>
          </p:spPr>
        </p:pic>
      </p:grpSp>
      <p:pic>
        <p:nvPicPr>
          <p:cNvPr id="23" name="Picture 22">
            <a:extLst>
              <a:ext uri="{FF2B5EF4-FFF2-40B4-BE49-F238E27FC236}">
                <a16:creationId xmlns:a16="http://schemas.microsoft.com/office/drawing/2014/main" id="{565745E2-D57B-442E-BCF9-DE98CAAF29DE}"/>
              </a:ext>
            </a:extLst>
          </p:cNvPr>
          <p:cNvPicPr>
            <a:picLocks noChangeAspect="1"/>
          </p:cNvPicPr>
          <p:nvPr/>
        </p:nvPicPr>
        <p:blipFill rotWithShape="1">
          <a:blip r:embed="rId6"/>
          <a:srcRect l="35216" t="6953" r="49768" b="72730"/>
          <a:stretch/>
        </p:blipFill>
        <p:spPr>
          <a:xfrm rot="462037" flipV="1">
            <a:off x="6659312" y="418547"/>
            <a:ext cx="560681" cy="758600"/>
          </a:xfrm>
          <a:prstGeom prst="rect">
            <a:avLst/>
          </a:prstGeom>
        </p:spPr>
      </p:pic>
    </p:spTree>
    <p:extLst>
      <p:ext uri="{BB962C8B-B14F-4D97-AF65-F5344CB8AC3E}">
        <p14:creationId xmlns:p14="http://schemas.microsoft.com/office/powerpoint/2010/main" val="2941080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4618772E-BD63-4511-BDEE-C99ECEC2AC88}"/>
              </a:ext>
            </a:extLst>
          </p:cNvPr>
          <p:cNvSpPr/>
          <p:nvPr/>
        </p:nvSpPr>
        <p:spPr>
          <a:xfrm>
            <a:off x="8370456" y="3448638"/>
            <a:ext cx="2361138" cy="2361138"/>
          </a:xfrm>
          <a:prstGeom prst="ellipse">
            <a:avLst/>
          </a:prstGeom>
          <a:solidFill>
            <a:srgbClr val="FB6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38AFF"/>
              </a:solidFill>
            </a:endParaRPr>
          </a:p>
        </p:txBody>
      </p:sp>
      <p:sp>
        <p:nvSpPr>
          <p:cNvPr id="2" name="Oval 1">
            <a:extLst>
              <a:ext uri="{FF2B5EF4-FFF2-40B4-BE49-F238E27FC236}">
                <a16:creationId xmlns:a16="http://schemas.microsoft.com/office/drawing/2014/main" id="{7612C9CC-11E3-4F08-BF6B-9E9EE22784F8}"/>
              </a:ext>
            </a:extLst>
          </p:cNvPr>
          <p:cNvSpPr/>
          <p:nvPr/>
        </p:nvSpPr>
        <p:spPr>
          <a:xfrm>
            <a:off x="8793073" y="503895"/>
            <a:ext cx="2361138" cy="2361138"/>
          </a:xfrm>
          <a:prstGeom prst="ellipse">
            <a:avLst/>
          </a:prstGeom>
          <a:solidFill>
            <a:srgbClr val="FB6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13" descr="https://www.rainforest-alliance.org/business/wp-content/uploads/2020/02/Products-with-seal-plus-seal-1600x1053.jpg">
            <a:extLst>
              <a:ext uri="{FF2B5EF4-FFF2-40B4-BE49-F238E27FC236}">
                <a16:creationId xmlns:a16="http://schemas.microsoft.com/office/drawing/2014/main" id="{ED666F94-180E-4792-8548-9AEDFC22A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 y="1222801"/>
            <a:ext cx="6705912" cy="4412398"/>
          </a:xfrm>
          <a:prstGeom prst="rect">
            <a:avLst/>
          </a:prstGeom>
          <a:noFill/>
          <a:ln w="152400">
            <a:solidFill>
              <a:srgbClr val="FB65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Using The Core FAIRTRADE Mark - Fairtrade Foundation">
            <a:extLst>
              <a:ext uri="{FF2B5EF4-FFF2-40B4-BE49-F238E27FC236}">
                <a16:creationId xmlns:a16="http://schemas.microsoft.com/office/drawing/2014/main" id="{030627E5-A9A1-4F6D-A5C7-9DEF4F07F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3794" y="903580"/>
            <a:ext cx="1319696" cy="15617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Octopus Energy: Switch To Better Energy In Minutes">
            <a:extLst>
              <a:ext uri="{FF2B5EF4-FFF2-40B4-BE49-F238E27FC236}">
                <a16:creationId xmlns:a16="http://schemas.microsoft.com/office/drawing/2014/main" id="{08AF5863-7989-4012-8A8E-3A244AC0D3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615" t="1570" r="23448" b="13040"/>
          <a:stretch/>
        </p:blipFill>
        <p:spPr bwMode="auto">
          <a:xfrm>
            <a:off x="8793073" y="3949346"/>
            <a:ext cx="1603186" cy="1359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365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6BBB71-6CB5-7264-74D7-6B4AB74A44FB}"/>
              </a:ext>
            </a:extLst>
          </p:cNvPr>
          <p:cNvSpPr txBox="1"/>
          <p:nvPr/>
        </p:nvSpPr>
        <p:spPr>
          <a:xfrm>
            <a:off x="658813" y="1445836"/>
            <a:ext cx="10048944" cy="2492990"/>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en-US" sz="6000" b="1"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rPr>
              <a:t>Learners</a:t>
            </a:r>
          </a:p>
          <a:p>
            <a:pPr marL="0" marR="0" lvl="0" indent="0" defTabSz="914400" rtl="0" eaLnBrk="1" fontAlgn="auto" latinLnBrk="0" hangingPunct="1">
              <a:lnSpc>
                <a:spcPct val="100000"/>
              </a:lnSpc>
              <a:spcBef>
                <a:spcPts val="0"/>
              </a:spcBef>
              <a:spcAft>
                <a:spcPts val="0"/>
              </a:spcAft>
              <a:buClrTx/>
              <a:buSzTx/>
              <a:buFontTx/>
              <a:buNone/>
              <a:tabLst/>
              <a:defRPr/>
            </a:pPr>
            <a:r>
              <a:rPr lang="en-GB" altLang="en-US" sz="4800" dirty="0">
                <a:solidFill>
                  <a:srgbClr val="F5FFEC"/>
                </a:solidFill>
                <a:latin typeface="Panton" pitchFamily="2" charset="77"/>
                <a:cs typeface="Calibri" panose="020F0502020204030204" pitchFamily="34" charset="0"/>
              </a:rPr>
              <a:t>Seeking knowledge</a:t>
            </a:r>
          </a:p>
          <a:p>
            <a:pPr marL="0" marR="0" lvl="0" indent="0" defTabSz="914400" rtl="0" eaLnBrk="1" fontAlgn="auto" latinLnBrk="0" hangingPunct="1">
              <a:lnSpc>
                <a:spcPct val="100000"/>
              </a:lnSpc>
              <a:spcBef>
                <a:spcPts val="0"/>
              </a:spcBef>
              <a:spcAft>
                <a:spcPts val="0"/>
              </a:spcAft>
              <a:buClrTx/>
              <a:buSzTx/>
              <a:buFontTx/>
              <a:buNone/>
              <a:tabLst/>
              <a:defRPr/>
            </a:pPr>
            <a:r>
              <a:rPr lang="en-GB" altLang="en-US" sz="4800" dirty="0">
                <a:solidFill>
                  <a:srgbClr val="F5FFEC"/>
                </a:solidFill>
                <a:latin typeface="Panton" pitchFamily="2" charset="77"/>
                <a:cs typeface="Calibri" panose="020F0502020204030204" pitchFamily="34" charset="0"/>
              </a:rPr>
              <a:t>and staying informed</a:t>
            </a:r>
            <a:endParaRPr kumimoji="0" lang="en-GB" altLang="en-US" sz="4800"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endParaRPr>
          </a:p>
        </p:txBody>
      </p:sp>
    </p:spTree>
    <p:extLst>
      <p:ext uri="{BB962C8B-B14F-4D97-AF65-F5344CB8AC3E}">
        <p14:creationId xmlns:p14="http://schemas.microsoft.com/office/powerpoint/2010/main" val="563466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C7976F-60C0-448A-BEC0-D68539F3F741}"/>
              </a:ext>
            </a:extLst>
          </p:cNvPr>
          <p:cNvSpPr/>
          <p:nvPr/>
        </p:nvSpPr>
        <p:spPr>
          <a:xfrm>
            <a:off x="1050554" y="518743"/>
            <a:ext cx="9144000" cy="5820513"/>
          </a:xfrm>
          <a:prstGeom prst="rect">
            <a:avLst/>
          </a:prstGeom>
          <a:solidFill>
            <a:schemeClr val="bg1"/>
          </a:solidFill>
          <a:ln w="152400">
            <a:solidFill>
              <a:srgbClr val="004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descr="Eden teaching facilitator with pupils in the Rainforest Biome">
            <a:extLst>
              <a:ext uri="{FF2B5EF4-FFF2-40B4-BE49-F238E27FC236}">
                <a16:creationId xmlns:a16="http://schemas.microsoft.com/office/drawing/2014/main" id="{19345035-E355-498A-8B19-1691C9394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716" y="2538717"/>
            <a:ext cx="6327841" cy="35604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560E09A-701B-4AD3-BFBD-567CC5435638}"/>
              </a:ext>
            </a:extLst>
          </p:cNvPr>
          <p:cNvSpPr/>
          <p:nvPr/>
        </p:nvSpPr>
        <p:spPr>
          <a:xfrm>
            <a:off x="7952390" y="4898853"/>
            <a:ext cx="2101689" cy="1200329"/>
          </a:xfrm>
          <a:prstGeom prst="rect">
            <a:avLst/>
          </a:prstGeom>
          <a:noFill/>
        </p:spPr>
        <p:txBody>
          <a:bodyPr wrap="square">
            <a:spAutoFit/>
          </a:bodyPr>
          <a:lstStyle/>
          <a:p>
            <a:pPr>
              <a:spcAft>
                <a:spcPts val="0"/>
              </a:spcAft>
              <a:defRPr/>
            </a:pPr>
            <a:r>
              <a:rPr lang="en-GB" b="1" dirty="0">
                <a:solidFill>
                  <a:srgbClr val="004636"/>
                </a:solidFill>
                <a:latin typeface="Panton" panose="00000500000000000000" pitchFamily="50" charset="0"/>
                <a:ea typeface="MS Mincho"/>
              </a:rPr>
              <a:t>Over 40,000 school children visit Eden Project each year!</a:t>
            </a:r>
            <a:endParaRPr lang="en-GB" b="1" dirty="0">
              <a:solidFill>
                <a:srgbClr val="004636"/>
              </a:solidFill>
              <a:latin typeface="Panton" panose="00000500000000000000" pitchFamily="50" charset="0"/>
              <a:ea typeface="MS Mincho"/>
              <a:cs typeface="Times New Roman" panose="02020603050405020304" pitchFamily="18" charset="0"/>
            </a:endParaRPr>
          </a:p>
        </p:txBody>
      </p:sp>
      <p:pic>
        <p:nvPicPr>
          <p:cNvPr id="11" name="Picture 10">
            <a:extLst>
              <a:ext uri="{FF2B5EF4-FFF2-40B4-BE49-F238E27FC236}">
                <a16:creationId xmlns:a16="http://schemas.microsoft.com/office/drawing/2014/main" id="{615A610E-428A-4EBC-B257-515F8E7B1BAE}"/>
              </a:ext>
            </a:extLst>
          </p:cNvPr>
          <p:cNvPicPr>
            <a:picLocks noChangeAspect="1"/>
          </p:cNvPicPr>
          <p:nvPr/>
        </p:nvPicPr>
        <p:blipFill>
          <a:blip r:embed="rId4"/>
          <a:stretch>
            <a:fillRect/>
          </a:stretch>
        </p:blipFill>
        <p:spPr>
          <a:xfrm>
            <a:off x="1194430" y="619056"/>
            <a:ext cx="8856248" cy="1819348"/>
          </a:xfrm>
          <a:prstGeom prst="rect">
            <a:avLst/>
          </a:prstGeom>
        </p:spPr>
      </p:pic>
      <p:pic>
        <p:nvPicPr>
          <p:cNvPr id="12" name="Picture 11">
            <a:extLst>
              <a:ext uri="{FF2B5EF4-FFF2-40B4-BE49-F238E27FC236}">
                <a16:creationId xmlns:a16="http://schemas.microsoft.com/office/drawing/2014/main" id="{49B57368-AF7D-4FAE-AEAC-9C059D2B56B4}"/>
              </a:ext>
            </a:extLst>
          </p:cNvPr>
          <p:cNvPicPr>
            <a:picLocks noChangeAspect="1"/>
          </p:cNvPicPr>
          <p:nvPr/>
        </p:nvPicPr>
        <p:blipFill>
          <a:blip r:embed="rId5"/>
          <a:stretch>
            <a:fillRect/>
          </a:stretch>
        </p:blipFill>
        <p:spPr>
          <a:xfrm>
            <a:off x="8794131" y="2134340"/>
            <a:ext cx="1400423" cy="196024"/>
          </a:xfrm>
          <a:prstGeom prst="rect">
            <a:avLst/>
          </a:prstGeom>
        </p:spPr>
      </p:pic>
    </p:spTree>
    <p:extLst>
      <p:ext uri="{BB962C8B-B14F-4D97-AF65-F5344CB8AC3E}">
        <p14:creationId xmlns:p14="http://schemas.microsoft.com/office/powerpoint/2010/main" val="4262028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Family playing game to make a bug hotel">
            <a:extLst>
              <a:ext uri="{FF2B5EF4-FFF2-40B4-BE49-F238E27FC236}">
                <a16:creationId xmlns:a16="http://schemas.microsoft.com/office/drawing/2014/main" id="{C69F2BC6-F346-4AFC-A7DB-47B3954048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67" r="21867"/>
          <a:stretch/>
        </p:blipFill>
        <p:spPr bwMode="auto">
          <a:xfrm>
            <a:off x="6966008" y="382596"/>
            <a:ext cx="3806808" cy="3806808"/>
          </a:xfrm>
          <a:prstGeom prst="ellipse">
            <a:avLst/>
          </a:prstGeom>
          <a:noFill/>
          <a:ln w="152400">
            <a:solidFill>
              <a:srgbClr val="004636"/>
            </a:solidFill>
          </a:ln>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C71C662-E513-453C-8190-69559A46A7ED}"/>
              </a:ext>
            </a:extLst>
          </p:cNvPr>
          <p:cNvGrpSpPr/>
          <p:nvPr/>
        </p:nvGrpSpPr>
        <p:grpSpPr>
          <a:xfrm>
            <a:off x="568545" y="1565067"/>
            <a:ext cx="5527455" cy="5527455"/>
            <a:chOff x="301591" y="1378966"/>
            <a:chExt cx="6015790" cy="6015790"/>
          </a:xfrm>
        </p:grpSpPr>
        <p:sp>
          <p:nvSpPr>
            <p:cNvPr id="2" name="Oval 1">
              <a:extLst>
                <a:ext uri="{FF2B5EF4-FFF2-40B4-BE49-F238E27FC236}">
                  <a16:creationId xmlns:a16="http://schemas.microsoft.com/office/drawing/2014/main" id="{714EC873-50C8-4184-87C7-C32760226B10}"/>
                </a:ext>
              </a:extLst>
            </p:cNvPr>
            <p:cNvSpPr/>
            <p:nvPr/>
          </p:nvSpPr>
          <p:spPr>
            <a:xfrm>
              <a:off x="301591" y="1378966"/>
              <a:ext cx="6015790" cy="60157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EB894E8-E6B5-4890-9AB1-9C5E6798A279}"/>
                </a:ext>
              </a:extLst>
            </p:cNvPr>
            <p:cNvPicPr>
              <a:picLocks noChangeAspect="1"/>
            </p:cNvPicPr>
            <p:nvPr/>
          </p:nvPicPr>
          <p:blipFill rotWithShape="1">
            <a:blip r:embed="rId4"/>
            <a:srcRect b="-29483"/>
            <a:stretch/>
          </p:blipFill>
          <p:spPr>
            <a:xfrm>
              <a:off x="301591" y="1378966"/>
              <a:ext cx="6015790" cy="6015790"/>
            </a:xfrm>
            <a:prstGeom prst="ellipse">
              <a:avLst/>
            </a:prstGeom>
          </p:spPr>
        </p:pic>
        <p:pic>
          <p:nvPicPr>
            <p:cNvPr id="8" name="Picture 7">
              <a:extLst>
                <a:ext uri="{FF2B5EF4-FFF2-40B4-BE49-F238E27FC236}">
                  <a16:creationId xmlns:a16="http://schemas.microsoft.com/office/drawing/2014/main" id="{79F2FF3D-A9FF-4FF9-B6C3-A94440C07CA8}"/>
                </a:ext>
              </a:extLst>
            </p:cNvPr>
            <p:cNvPicPr>
              <a:picLocks noChangeAspect="1"/>
            </p:cNvPicPr>
            <p:nvPr/>
          </p:nvPicPr>
          <p:blipFill>
            <a:blip r:embed="rId5"/>
            <a:stretch>
              <a:fillRect/>
            </a:stretch>
          </p:blipFill>
          <p:spPr>
            <a:xfrm>
              <a:off x="1337912" y="6226737"/>
              <a:ext cx="3959030" cy="443891"/>
            </a:xfrm>
            <a:prstGeom prst="rect">
              <a:avLst/>
            </a:prstGeom>
          </p:spPr>
        </p:pic>
      </p:grpSp>
      <p:sp>
        <p:nvSpPr>
          <p:cNvPr id="3" name="TextBox 2">
            <a:extLst>
              <a:ext uri="{FF2B5EF4-FFF2-40B4-BE49-F238E27FC236}">
                <a16:creationId xmlns:a16="http://schemas.microsoft.com/office/drawing/2014/main" id="{18A98718-F330-4405-BAA2-411BBD7885F2}"/>
              </a:ext>
            </a:extLst>
          </p:cNvPr>
          <p:cNvSpPr txBox="1"/>
          <p:nvPr/>
        </p:nvSpPr>
        <p:spPr>
          <a:xfrm>
            <a:off x="6153192" y="4621402"/>
            <a:ext cx="4619624" cy="923330"/>
          </a:xfrm>
          <a:prstGeom prst="rect">
            <a:avLst/>
          </a:prstGeom>
          <a:noFill/>
        </p:spPr>
        <p:txBody>
          <a:bodyPr wrap="square" rtlCol="0">
            <a:spAutoFit/>
          </a:bodyPr>
          <a:lstStyle/>
          <a:p>
            <a:pPr algn="ctr"/>
            <a:r>
              <a:rPr lang="en-GB" dirty="0">
                <a:solidFill>
                  <a:srgbClr val="004636"/>
                </a:solidFill>
                <a:latin typeface="Panton" panose="00000500000000000000" pitchFamily="50" charset="0"/>
              </a:rPr>
              <a:t>Join us for an action-packed summer programme and help Dennis and friends save Eden from the dreaded CO</a:t>
            </a:r>
            <a:r>
              <a:rPr lang="en-GB" baseline="-25000" dirty="0">
                <a:solidFill>
                  <a:srgbClr val="004636"/>
                </a:solidFill>
                <a:latin typeface="Panton" panose="00000500000000000000" pitchFamily="50" charset="0"/>
              </a:rPr>
              <a:t>2</a:t>
            </a:r>
            <a:r>
              <a:rPr lang="en-GB" dirty="0">
                <a:solidFill>
                  <a:srgbClr val="004636"/>
                </a:solidFill>
                <a:latin typeface="Panton" panose="00000500000000000000" pitchFamily="50" charset="0"/>
              </a:rPr>
              <a:t>-zilla!</a:t>
            </a:r>
          </a:p>
        </p:txBody>
      </p:sp>
    </p:spTree>
    <p:extLst>
      <p:ext uri="{BB962C8B-B14F-4D97-AF65-F5344CB8AC3E}">
        <p14:creationId xmlns:p14="http://schemas.microsoft.com/office/powerpoint/2010/main" val="3935509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FE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4279AB-E483-4DEC-9955-7396B966C7BF}"/>
              </a:ext>
            </a:extLst>
          </p:cNvPr>
          <p:cNvSpPr txBox="1"/>
          <p:nvPr/>
        </p:nvSpPr>
        <p:spPr>
          <a:xfrm>
            <a:off x="474501" y="588119"/>
            <a:ext cx="3050310" cy="3416320"/>
          </a:xfrm>
          <a:prstGeom prst="rect">
            <a:avLst/>
          </a:prstGeom>
          <a:noFill/>
        </p:spPr>
        <p:txBody>
          <a:bodyPr wrap="square" lIns="91440" tIns="45720" rIns="91440" bIns="45720" anchor="t">
            <a:spAutoFit/>
          </a:bodyPr>
          <a:lstStyle/>
          <a:p>
            <a:r>
              <a:rPr lang="en-GB" sz="2400" b="1" dirty="0">
                <a:solidFill>
                  <a:srgbClr val="FF1D7C"/>
                </a:solidFill>
                <a:latin typeface="Panton" pitchFamily="2" charset="77"/>
              </a:rPr>
              <a:t>What</a:t>
            </a:r>
            <a:r>
              <a:rPr lang="en-GB" sz="2400" dirty="0">
                <a:solidFill>
                  <a:srgbClr val="00A696"/>
                </a:solidFill>
                <a:latin typeface="Panton"/>
              </a:rPr>
              <a:t> </a:t>
            </a:r>
            <a:r>
              <a:rPr lang="en-GB" sz="2400" dirty="0">
                <a:solidFill>
                  <a:srgbClr val="004636"/>
                </a:solidFill>
                <a:latin typeface="Panton"/>
              </a:rPr>
              <a:t>are they photos of?</a:t>
            </a:r>
            <a:br>
              <a:rPr lang="en-GB" sz="2400" b="1" dirty="0">
                <a:latin typeface="Panton" pitchFamily="2" charset="77"/>
              </a:rPr>
            </a:br>
            <a:r>
              <a:rPr lang="en-GB" sz="2400" b="1" dirty="0">
                <a:solidFill>
                  <a:srgbClr val="004636"/>
                </a:solidFill>
                <a:latin typeface="Panton"/>
              </a:rPr>
              <a:t>  </a:t>
            </a:r>
            <a:br>
              <a:rPr lang="en-GB" sz="2400" b="1" dirty="0">
                <a:latin typeface="Panton" pitchFamily="2" charset="77"/>
              </a:rPr>
            </a:br>
            <a:r>
              <a:rPr lang="en-GB" sz="2400" b="1" dirty="0">
                <a:solidFill>
                  <a:srgbClr val="FF1D7C"/>
                </a:solidFill>
                <a:latin typeface="Panton" pitchFamily="2" charset="77"/>
              </a:rPr>
              <a:t>Where</a:t>
            </a:r>
            <a:r>
              <a:rPr lang="en-GB" sz="2400" dirty="0">
                <a:solidFill>
                  <a:srgbClr val="00A696"/>
                </a:solidFill>
                <a:latin typeface="Panton"/>
              </a:rPr>
              <a:t> </a:t>
            </a:r>
            <a:r>
              <a:rPr lang="en-GB" sz="2400" dirty="0">
                <a:solidFill>
                  <a:srgbClr val="004636"/>
                </a:solidFill>
                <a:latin typeface="Panton"/>
              </a:rPr>
              <a:t>are they?</a:t>
            </a:r>
          </a:p>
          <a:p>
            <a:endParaRPr lang="en-GB" sz="2400" dirty="0">
              <a:solidFill>
                <a:srgbClr val="004636"/>
              </a:solidFill>
              <a:latin typeface="Panton"/>
            </a:endParaRPr>
          </a:p>
          <a:p>
            <a:r>
              <a:rPr lang="en-GB" sz="2400" b="1" dirty="0">
                <a:solidFill>
                  <a:srgbClr val="FF1D7C"/>
                </a:solidFill>
                <a:latin typeface="Panton" pitchFamily="2" charset="77"/>
                <a:ea typeface="+mn-lt"/>
                <a:cs typeface="+mn-lt"/>
              </a:rPr>
              <a:t>Who</a:t>
            </a:r>
            <a:r>
              <a:rPr lang="en-GB" sz="2400" dirty="0">
                <a:solidFill>
                  <a:srgbClr val="00A696"/>
                </a:solidFill>
                <a:latin typeface="Panton" pitchFamily="2" charset="77"/>
                <a:ea typeface="+mn-lt"/>
                <a:cs typeface="+mn-lt"/>
              </a:rPr>
              <a:t> </a:t>
            </a:r>
            <a:r>
              <a:rPr lang="en-GB" sz="2400" dirty="0">
                <a:solidFill>
                  <a:srgbClr val="004636"/>
                </a:solidFill>
                <a:latin typeface="Panton" pitchFamily="2" charset="77"/>
                <a:ea typeface="+mn-lt"/>
                <a:cs typeface="+mn-lt"/>
              </a:rPr>
              <a:t>is involved?</a:t>
            </a:r>
            <a:br>
              <a:rPr lang="en-GB" sz="2400" dirty="0">
                <a:latin typeface="Panton" pitchFamily="2" charset="77"/>
                <a:ea typeface="+mn-lt"/>
                <a:cs typeface="+mn-lt"/>
              </a:rPr>
            </a:br>
            <a:br>
              <a:rPr lang="en-GB" sz="2400" dirty="0">
                <a:latin typeface="Panton" pitchFamily="2" charset="77"/>
                <a:ea typeface="+mn-lt"/>
                <a:cs typeface="+mn-lt"/>
              </a:rPr>
            </a:br>
            <a:r>
              <a:rPr lang="en-GB" sz="2400" b="1" dirty="0">
                <a:solidFill>
                  <a:srgbClr val="FF1D7C"/>
                </a:solidFill>
                <a:latin typeface="Panton" pitchFamily="2" charset="77"/>
                <a:ea typeface="+mn-lt"/>
                <a:cs typeface="+mn-lt"/>
              </a:rPr>
              <a:t>Why</a:t>
            </a:r>
            <a:r>
              <a:rPr lang="en-GB" sz="2400" b="1" dirty="0">
                <a:solidFill>
                  <a:srgbClr val="00A696"/>
                </a:solidFill>
                <a:latin typeface="Panton" pitchFamily="2" charset="77"/>
                <a:ea typeface="+mn-lt"/>
                <a:cs typeface="+mn-lt"/>
              </a:rPr>
              <a:t> </a:t>
            </a:r>
            <a:r>
              <a:rPr lang="en-GB" sz="2400" dirty="0">
                <a:solidFill>
                  <a:srgbClr val="004636"/>
                </a:solidFill>
                <a:latin typeface="Panton" pitchFamily="2" charset="77"/>
                <a:ea typeface="+mn-lt"/>
                <a:cs typeface="+mn-lt"/>
              </a:rPr>
              <a:t>are they     doing it?</a:t>
            </a:r>
            <a:endParaRPr lang="en-US" sz="2400" dirty="0">
              <a:latin typeface="Panton" pitchFamily="2" charset="77"/>
              <a:cs typeface="Calibri"/>
            </a:endParaRPr>
          </a:p>
        </p:txBody>
      </p:sp>
      <p:sp>
        <p:nvSpPr>
          <p:cNvPr id="10" name="Oval 9">
            <a:extLst>
              <a:ext uri="{FF2B5EF4-FFF2-40B4-BE49-F238E27FC236}">
                <a16:creationId xmlns:a16="http://schemas.microsoft.com/office/drawing/2014/main" id="{5767D8B1-52A5-FDBA-8292-93BE185FE89B}"/>
              </a:ext>
            </a:extLst>
          </p:cNvPr>
          <p:cNvSpPr/>
          <p:nvPr/>
        </p:nvSpPr>
        <p:spPr>
          <a:xfrm>
            <a:off x="6730985" y="946459"/>
            <a:ext cx="6270592" cy="6270592"/>
          </a:xfrm>
          <a:prstGeom prst="ellipse">
            <a:avLst/>
          </a:prstGeom>
          <a:blipFill>
            <a:blip r:embed="rId3">
              <a:extLst>
                <a:ext uri="{28A0092B-C50C-407E-A947-70E740481C1C}">
                  <a14:useLocalDpi xmlns:a14="http://schemas.microsoft.com/office/drawing/2010/main" val="0"/>
                </a:ext>
              </a:extLst>
            </a:blip>
            <a:stretch>
              <a:fillRect l="-23165" t="-466" r="-22862" b="-46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8FC2998-277E-DBAE-C67A-7D884381243A}"/>
              </a:ext>
            </a:extLst>
          </p:cNvPr>
          <p:cNvGrpSpPr/>
          <p:nvPr/>
        </p:nvGrpSpPr>
        <p:grpSpPr>
          <a:xfrm>
            <a:off x="2142003" y="3356277"/>
            <a:ext cx="5641304" cy="4085898"/>
            <a:chOff x="4814004" y="3451544"/>
            <a:chExt cx="4625778" cy="3582315"/>
          </a:xfrm>
        </p:grpSpPr>
        <p:sp>
          <p:nvSpPr>
            <p:cNvPr id="13" name="Rectangle 12">
              <a:extLst>
                <a:ext uri="{FF2B5EF4-FFF2-40B4-BE49-F238E27FC236}">
                  <a16:creationId xmlns:a16="http://schemas.microsoft.com/office/drawing/2014/main" id="{6E0ACF72-D14A-FFA1-3D7A-548F5FBB55A8}"/>
                </a:ext>
              </a:extLst>
            </p:cNvPr>
            <p:cNvSpPr/>
            <p:nvPr/>
          </p:nvSpPr>
          <p:spPr>
            <a:xfrm>
              <a:off x="7584478" y="5738191"/>
              <a:ext cx="1855304"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6017F76-BA8A-9640-8B25-D424D71C180E}"/>
                </a:ext>
              </a:extLst>
            </p:cNvPr>
            <p:cNvSpPr/>
            <p:nvPr/>
          </p:nvSpPr>
          <p:spPr>
            <a:xfrm>
              <a:off x="4814004" y="3451544"/>
              <a:ext cx="3582315" cy="3582315"/>
            </a:xfrm>
            <a:prstGeom prst="ellipse">
              <a:avLst/>
            </a:prstGeom>
            <a:blipFill>
              <a:blip r:embed="rId4"/>
              <a:stretch>
                <a:fillRect l="-34253" t="-465" r="-52467" b="-31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22658888-F6DE-4FD6-AE7D-EE8C0B369187}"/>
              </a:ext>
            </a:extLst>
          </p:cNvPr>
          <p:cNvPicPr>
            <a:picLocks noChangeAspect="1"/>
          </p:cNvPicPr>
          <p:nvPr/>
        </p:nvPicPr>
        <p:blipFill rotWithShape="1">
          <a:blip r:embed="rId5"/>
          <a:srcRect l="12500" r="12500"/>
          <a:stretch/>
        </p:blipFill>
        <p:spPr>
          <a:xfrm>
            <a:off x="3524811" y="-579526"/>
            <a:ext cx="3756735" cy="3756735"/>
          </a:xfrm>
          <a:prstGeom prst="ellipse">
            <a:avLst/>
          </a:prstGeom>
        </p:spPr>
      </p:pic>
    </p:spTree>
    <p:extLst>
      <p:ext uri="{BB962C8B-B14F-4D97-AF65-F5344CB8AC3E}">
        <p14:creationId xmlns:p14="http://schemas.microsoft.com/office/powerpoint/2010/main" val="738919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6BBB71-6CB5-7264-74D7-6B4AB74A44FB}"/>
              </a:ext>
            </a:extLst>
          </p:cNvPr>
          <p:cNvSpPr txBox="1"/>
          <p:nvPr/>
        </p:nvSpPr>
        <p:spPr>
          <a:xfrm>
            <a:off x="658813" y="1896408"/>
            <a:ext cx="10048944" cy="1754326"/>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en-US" sz="6000" b="1"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rPr>
              <a:t>Shouters</a:t>
            </a:r>
          </a:p>
          <a:p>
            <a:pPr marL="0" marR="0" lvl="0" indent="0" defTabSz="914400" rtl="0" eaLnBrk="1" fontAlgn="auto" latinLnBrk="0" hangingPunct="1">
              <a:lnSpc>
                <a:spcPct val="100000"/>
              </a:lnSpc>
              <a:spcBef>
                <a:spcPts val="0"/>
              </a:spcBef>
              <a:spcAft>
                <a:spcPts val="0"/>
              </a:spcAft>
              <a:buClrTx/>
              <a:buSzTx/>
              <a:buFontTx/>
              <a:buNone/>
              <a:tabLst/>
              <a:defRPr/>
            </a:pPr>
            <a:r>
              <a:rPr lang="en-GB" altLang="en-US" sz="4800" dirty="0">
                <a:solidFill>
                  <a:srgbClr val="F5FFEC"/>
                </a:solidFill>
                <a:latin typeface="Panton" pitchFamily="2" charset="77"/>
                <a:cs typeface="Calibri" panose="020F0502020204030204" pitchFamily="34" charset="0"/>
              </a:rPr>
              <a:t>Sharing what you care about</a:t>
            </a:r>
            <a:endParaRPr kumimoji="0" lang="en-GB" altLang="en-US" sz="4800"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endParaRPr>
          </a:p>
        </p:txBody>
      </p:sp>
    </p:spTree>
    <p:extLst>
      <p:ext uri="{BB962C8B-B14F-4D97-AF65-F5344CB8AC3E}">
        <p14:creationId xmlns:p14="http://schemas.microsoft.com/office/powerpoint/2010/main" val="257177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0504E0-CDA2-4ED0-8AEB-B8C2EF8D2AEA}"/>
              </a:ext>
            </a:extLst>
          </p:cNvPr>
          <p:cNvSpPr/>
          <p:nvPr/>
        </p:nvSpPr>
        <p:spPr>
          <a:xfrm>
            <a:off x="439560" y="804349"/>
            <a:ext cx="5076461" cy="5317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F6FF72DC-1BFE-4845-AB95-3A8DD7E6FE80}"/>
              </a:ext>
            </a:extLst>
          </p:cNvPr>
          <p:cNvPicPr>
            <a:picLocks noChangeAspect="1"/>
          </p:cNvPicPr>
          <p:nvPr/>
        </p:nvPicPr>
        <p:blipFill>
          <a:blip r:embed="rId3"/>
          <a:stretch>
            <a:fillRect/>
          </a:stretch>
        </p:blipFill>
        <p:spPr>
          <a:xfrm>
            <a:off x="534802" y="1000899"/>
            <a:ext cx="4829175" cy="4419600"/>
          </a:xfrm>
          <a:prstGeom prst="rect">
            <a:avLst/>
          </a:prstGeom>
        </p:spPr>
      </p:pic>
      <p:pic>
        <p:nvPicPr>
          <p:cNvPr id="6" name="Picture 2" descr="Reuters Connect welcomes The Guardian - Reuters News Agency">
            <a:extLst>
              <a:ext uri="{FF2B5EF4-FFF2-40B4-BE49-F238E27FC236}">
                <a16:creationId xmlns:a16="http://schemas.microsoft.com/office/drawing/2014/main" id="{46B8AC02-F944-40BE-8F03-12EC5453B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25" y="5420499"/>
            <a:ext cx="861324" cy="5911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AB203B3-AD06-431E-BEC0-AE88E64764A8}"/>
              </a:ext>
            </a:extLst>
          </p:cNvPr>
          <p:cNvPicPr>
            <a:picLocks noChangeAspect="1"/>
          </p:cNvPicPr>
          <p:nvPr/>
        </p:nvPicPr>
        <p:blipFill rotWithShape="1">
          <a:blip r:embed="rId5">
            <a:extLst>
              <a:ext uri="{28A0092B-C50C-407E-A947-70E740481C1C}">
                <a14:useLocalDpi xmlns:a14="http://schemas.microsoft.com/office/drawing/2010/main" val="0"/>
              </a:ext>
            </a:extLst>
          </a:blip>
          <a:srcRect l="4822" t="495" r="5489" b="-495"/>
          <a:stretch/>
        </p:blipFill>
        <p:spPr>
          <a:xfrm>
            <a:off x="5955568" y="1000899"/>
            <a:ext cx="5916602" cy="4397844"/>
          </a:xfrm>
          <a:prstGeom prst="rect">
            <a:avLst/>
          </a:prstGeom>
          <a:ln w="152400">
            <a:solidFill>
              <a:srgbClr val="138AFF"/>
            </a:solidFill>
          </a:ln>
        </p:spPr>
      </p:pic>
      <p:sp>
        <p:nvSpPr>
          <p:cNvPr id="8" name="TextBox 7">
            <a:extLst>
              <a:ext uri="{FF2B5EF4-FFF2-40B4-BE49-F238E27FC236}">
                <a16:creationId xmlns:a16="http://schemas.microsoft.com/office/drawing/2014/main" id="{CBFCCC4C-D2E5-4458-98D8-735CEF934745}"/>
              </a:ext>
            </a:extLst>
          </p:cNvPr>
          <p:cNvSpPr txBox="1"/>
          <p:nvPr/>
        </p:nvSpPr>
        <p:spPr>
          <a:xfrm>
            <a:off x="5770128" y="5580102"/>
            <a:ext cx="4291485" cy="276999"/>
          </a:xfrm>
          <a:prstGeom prst="rect">
            <a:avLst/>
          </a:prstGeom>
          <a:noFill/>
        </p:spPr>
        <p:txBody>
          <a:bodyPr wrap="square" rtlCol="0">
            <a:spAutoFit/>
          </a:bodyPr>
          <a:lstStyle/>
          <a:p>
            <a:r>
              <a:rPr lang="en-GB" sz="1200" dirty="0">
                <a:latin typeface="Panton" panose="00000500000000000000" pitchFamily="50" charset="0"/>
              </a:rPr>
              <a:t>Climatevisuals.org Credit: </a:t>
            </a:r>
            <a:r>
              <a:rPr lang="en-GB" sz="1200" dirty="0" err="1">
                <a:latin typeface="Panton" panose="00000500000000000000" pitchFamily="50" charset="0"/>
              </a:rPr>
              <a:t>Jörg</a:t>
            </a:r>
            <a:r>
              <a:rPr lang="en-GB" sz="1200" dirty="0">
                <a:latin typeface="Panton" panose="00000500000000000000" pitchFamily="50" charset="0"/>
              </a:rPr>
              <a:t> </a:t>
            </a:r>
            <a:r>
              <a:rPr lang="en-GB" sz="1200" dirty="0" err="1">
                <a:latin typeface="Panton" panose="00000500000000000000" pitchFamily="50" charset="0"/>
              </a:rPr>
              <a:t>Farys</a:t>
            </a:r>
            <a:r>
              <a:rPr lang="en-GB" sz="1200" dirty="0">
                <a:latin typeface="Panton" panose="00000500000000000000" pitchFamily="50" charset="0"/>
              </a:rPr>
              <a:t> / Fridays for Future </a:t>
            </a:r>
          </a:p>
        </p:txBody>
      </p:sp>
    </p:spTree>
    <p:extLst>
      <p:ext uri="{BB962C8B-B14F-4D97-AF65-F5344CB8AC3E}">
        <p14:creationId xmlns:p14="http://schemas.microsoft.com/office/powerpoint/2010/main" val="417252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FEC"/>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737CF31-D438-4003-B164-3AB92C934F5C}"/>
              </a:ext>
            </a:extLst>
          </p:cNvPr>
          <p:cNvSpPr>
            <a:spLocks noGrp="1"/>
          </p:cNvSpPr>
          <p:nvPr>
            <p:ph type="title"/>
          </p:nvPr>
        </p:nvSpPr>
        <p:spPr>
          <a:xfrm>
            <a:off x="658813" y="1110630"/>
            <a:ext cx="10515600" cy="781602"/>
          </a:xfrm>
        </p:spPr>
        <p:txBody>
          <a:bodyPr>
            <a:noAutofit/>
          </a:bodyPr>
          <a:lstStyle/>
          <a:p>
            <a:pPr>
              <a:defRPr/>
            </a:pPr>
            <a:r>
              <a:rPr lang="en-GB" sz="4800" b="1" dirty="0">
                <a:solidFill>
                  <a:srgbClr val="00A696"/>
                </a:solidFill>
                <a:cs typeface="Calibri" panose="020F0502020204030204" pitchFamily="34" charset="0"/>
              </a:rPr>
              <a:t>What sort of person do </a:t>
            </a:r>
            <a:br>
              <a:rPr lang="en-GB" sz="4800" b="1" dirty="0">
                <a:solidFill>
                  <a:srgbClr val="00A696"/>
                </a:solidFill>
                <a:cs typeface="Calibri" panose="020F0502020204030204" pitchFamily="34" charset="0"/>
              </a:rPr>
            </a:br>
            <a:r>
              <a:rPr lang="en-GB" sz="4800" b="1" dirty="0">
                <a:solidFill>
                  <a:srgbClr val="00A696"/>
                </a:solidFill>
                <a:cs typeface="Calibri" panose="020F0502020204030204" pitchFamily="34" charset="0"/>
              </a:rPr>
              <a:t>you think you are (mainly)?</a:t>
            </a:r>
          </a:p>
        </p:txBody>
      </p:sp>
      <p:sp>
        <p:nvSpPr>
          <p:cNvPr id="2" name="Oval 1">
            <a:extLst>
              <a:ext uri="{FF2B5EF4-FFF2-40B4-BE49-F238E27FC236}">
                <a16:creationId xmlns:a16="http://schemas.microsoft.com/office/drawing/2014/main" id="{748A6A17-E7A2-2C99-F83F-1831AECFFD68}"/>
              </a:ext>
            </a:extLst>
          </p:cNvPr>
          <p:cNvSpPr/>
          <p:nvPr/>
        </p:nvSpPr>
        <p:spPr>
          <a:xfrm>
            <a:off x="658813" y="3025360"/>
            <a:ext cx="2503487" cy="2503487"/>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A696"/>
              </a:solidFill>
            </a:endParaRPr>
          </a:p>
        </p:txBody>
      </p:sp>
      <p:sp>
        <p:nvSpPr>
          <p:cNvPr id="6" name="Oval 5">
            <a:extLst>
              <a:ext uri="{FF2B5EF4-FFF2-40B4-BE49-F238E27FC236}">
                <a16:creationId xmlns:a16="http://schemas.microsoft.com/office/drawing/2014/main" id="{F8F7324E-2E83-AE00-4F67-A1A579F00D3C}"/>
              </a:ext>
            </a:extLst>
          </p:cNvPr>
          <p:cNvSpPr/>
          <p:nvPr/>
        </p:nvSpPr>
        <p:spPr>
          <a:xfrm>
            <a:off x="3413126" y="3025360"/>
            <a:ext cx="2503487" cy="2503487"/>
          </a:xfrm>
          <a:prstGeom prst="ellipse">
            <a:avLst/>
          </a:prstGeom>
          <a:solidFill>
            <a:srgbClr val="FB6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73DA381-B2B7-068E-76BA-A552C9688679}"/>
              </a:ext>
            </a:extLst>
          </p:cNvPr>
          <p:cNvSpPr/>
          <p:nvPr/>
        </p:nvSpPr>
        <p:spPr>
          <a:xfrm>
            <a:off x="6167439" y="3025359"/>
            <a:ext cx="2503487" cy="2503487"/>
          </a:xfrm>
          <a:prstGeom prst="ellipse">
            <a:avLst/>
          </a:prstGeom>
          <a:solidFill>
            <a:srgbClr val="00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60214FE-39C8-8096-4ECD-A3911F9C1D42}"/>
              </a:ext>
            </a:extLst>
          </p:cNvPr>
          <p:cNvSpPr/>
          <p:nvPr/>
        </p:nvSpPr>
        <p:spPr>
          <a:xfrm>
            <a:off x="8967593" y="3025359"/>
            <a:ext cx="2503487" cy="2503487"/>
          </a:xfrm>
          <a:prstGeom prst="ellipse">
            <a:avLst/>
          </a:prstGeom>
          <a:solidFill>
            <a:srgbClr val="138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4BC6D6-3725-17F7-4303-0FA769894FC8}"/>
              </a:ext>
            </a:extLst>
          </p:cNvPr>
          <p:cNvSpPr txBox="1"/>
          <p:nvPr/>
        </p:nvSpPr>
        <p:spPr>
          <a:xfrm>
            <a:off x="1168748" y="3646159"/>
            <a:ext cx="1483616" cy="1261884"/>
          </a:xfrm>
          <a:prstGeom prst="rect">
            <a:avLst/>
          </a:prstGeom>
          <a:noFill/>
        </p:spPr>
        <p:txBody>
          <a:bodyPr wrap="square">
            <a:spAutoFit/>
          </a:bodyPr>
          <a:lstStyle/>
          <a:p>
            <a:pPr marL="0" indent="0" algn="ctr">
              <a:buNone/>
            </a:pPr>
            <a:r>
              <a:rPr lang="en-GB" altLang="en-US" sz="2800" b="1" dirty="0">
                <a:solidFill>
                  <a:srgbClr val="F5FFEC"/>
                </a:solidFill>
                <a:latin typeface="Panton" pitchFamily="2" charset="77"/>
              </a:rPr>
              <a:t>Doers</a:t>
            </a:r>
          </a:p>
          <a:p>
            <a:pPr marL="0" indent="0" algn="ctr">
              <a:buNone/>
            </a:pPr>
            <a:r>
              <a:rPr lang="en-GB" altLang="en-US" sz="2400" dirty="0">
                <a:solidFill>
                  <a:srgbClr val="F5FFEC"/>
                </a:solidFill>
                <a:latin typeface="Panton" pitchFamily="2" charset="77"/>
              </a:rPr>
              <a:t>Hands on stuff</a:t>
            </a:r>
          </a:p>
        </p:txBody>
      </p:sp>
      <p:sp>
        <p:nvSpPr>
          <p:cNvPr id="11" name="TextBox 10">
            <a:extLst>
              <a:ext uri="{FF2B5EF4-FFF2-40B4-BE49-F238E27FC236}">
                <a16:creationId xmlns:a16="http://schemas.microsoft.com/office/drawing/2014/main" id="{5E0C386B-A5F4-0CAD-8B2F-BFC0A46EDADC}"/>
              </a:ext>
            </a:extLst>
          </p:cNvPr>
          <p:cNvSpPr txBox="1"/>
          <p:nvPr/>
        </p:nvSpPr>
        <p:spPr>
          <a:xfrm>
            <a:off x="3768204" y="3461493"/>
            <a:ext cx="1793332" cy="1631216"/>
          </a:xfrm>
          <a:prstGeom prst="rect">
            <a:avLst/>
          </a:prstGeom>
          <a:noFill/>
        </p:spPr>
        <p:txBody>
          <a:bodyPr wrap="square">
            <a:spAutoFit/>
          </a:bodyPr>
          <a:lstStyle/>
          <a:p>
            <a:pPr marL="0" indent="0" algn="ctr">
              <a:buNone/>
            </a:pPr>
            <a:r>
              <a:rPr lang="en-GB" altLang="en-US" sz="2800" b="1" dirty="0">
                <a:solidFill>
                  <a:srgbClr val="F5FFEC"/>
                </a:solidFill>
                <a:latin typeface="Panton" pitchFamily="2" charset="77"/>
              </a:rPr>
              <a:t>Shoppers</a:t>
            </a:r>
          </a:p>
          <a:p>
            <a:pPr marL="0" indent="0" algn="ctr">
              <a:buNone/>
            </a:pPr>
            <a:r>
              <a:rPr lang="en-GB" altLang="en-US" sz="2400" dirty="0">
                <a:solidFill>
                  <a:srgbClr val="F5FFEC"/>
                </a:solidFill>
                <a:latin typeface="Panton" pitchFamily="2" charset="77"/>
              </a:rPr>
              <a:t>Choices when you buy stuff</a:t>
            </a:r>
          </a:p>
        </p:txBody>
      </p:sp>
      <p:sp>
        <p:nvSpPr>
          <p:cNvPr id="12" name="TextBox 11">
            <a:extLst>
              <a:ext uri="{FF2B5EF4-FFF2-40B4-BE49-F238E27FC236}">
                <a16:creationId xmlns:a16="http://schemas.microsoft.com/office/drawing/2014/main" id="{CD2C0CD2-BF68-337D-CF1D-85B3C1F08BF8}"/>
              </a:ext>
            </a:extLst>
          </p:cNvPr>
          <p:cNvSpPr txBox="1"/>
          <p:nvPr/>
        </p:nvSpPr>
        <p:spPr>
          <a:xfrm>
            <a:off x="6522516" y="3646159"/>
            <a:ext cx="1793332" cy="1261884"/>
          </a:xfrm>
          <a:prstGeom prst="rect">
            <a:avLst/>
          </a:prstGeom>
          <a:noFill/>
        </p:spPr>
        <p:txBody>
          <a:bodyPr wrap="square">
            <a:spAutoFit/>
          </a:bodyPr>
          <a:lstStyle/>
          <a:p>
            <a:pPr algn="ctr"/>
            <a:r>
              <a:rPr lang="en-GB" altLang="en-US" sz="2800" b="1" dirty="0">
                <a:solidFill>
                  <a:srgbClr val="F5FFEC"/>
                </a:solidFill>
                <a:latin typeface="Panton" pitchFamily="2" charset="77"/>
              </a:rPr>
              <a:t>Learners </a:t>
            </a:r>
            <a:r>
              <a:rPr lang="en-GB" altLang="en-US" sz="2400" dirty="0">
                <a:solidFill>
                  <a:srgbClr val="F5FFEC"/>
                </a:solidFill>
                <a:latin typeface="Panton" pitchFamily="2" charset="77"/>
              </a:rPr>
              <a:t>Seeking knowledge</a:t>
            </a:r>
          </a:p>
        </p:txBody>
      </p:sp>
      <p:sp>
        <p:nvSpPr>
          <p:cNvPr id="13" name="TextBox 12">
            <a:extLst>
              <a:ext uri="{FF2B5EF4-FFF2-40B4-BE49-F238E27FC236}">
                <a16:creationId xmlns:a16="http://schemas.microsoft.com/office/drawing/2014/main" id="{B57C275E-534E-55B1-4B68-05A0D4F19336}"/>
              </a:ext>
            </a:extLst>
          </p:cNvPr>
          <p:cNvSpPr txBox="1"/>
          <p:nvPr/>
        </p:nvSpPr>
        <p:spPr>
          <a:xfrm>
            <a:off x="9322670" y="3518375"/>
            <a:ext cx="1793332" cy="1631216"/>
          </a:xfrm>
          <a:prstGeom prst="rect">
            <a:avLst/>
          </a:prstGeom>
          <a:noFill/>
        </p:spPr>
        <p:txBody>
          <a:bodyPr wrap="square">
            <a:spAutoFit/>
          </a:bodyPr>
          <a:lstStyle/>
          <a:p>
            <a:pPr marL="0" indent="0" algn="ctr">
              <a:buNone/>
            </a:pPr>
            <a:r>
              <a:rPr lang="en-GB" altLang="en-US" sz="2800" b="1" dirty="0">
                <a:solidFill>
                  <a:srgbClr val="F5FFEC"/>
                </a:solidFill>
                <a:latin typeface="Panton" pitchFamily="2" charset="77"/>
              </a:rPr>
              <a:t>Shouters</a:t>
            </a:r>
          </a:p>
          <a:p>
            <a:pPr marL="0" indent="0" algn="ctr">
              <a:buNone/>
            </a:pPr>
            <a:r>
              <a:rPr lang="en-GB" altLang="en-US" sz="2400" dirty="0">
                <a:solidFill>
                  <a:srgbClr val="F5FFEC"/>
                </a:solidFill>
                <a:latin typeface="Panton" pitchFamily="2" charset="77"/>
              </a:rPr>
              <a:t>Sharing what you care about</a:t>
            </a:r>
          </a:p>
        </p:txBody>
      </p:sp>
    </p:spTree>
    <p:extLst>
      <p:ext uri="{BB962C8B-B14F-4D97-AF65-F5344CB8AC3E}">
        <p14:creationId xmlns:p14="http://schemas.microsoft.com/office/powerpoint/2010/main" val="4165944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7912183-70A9-40C1-B5E2-1AF95DC6C9BD}"/>
              </a:ext>
            </a:extLst>
          </p:cNvPr>
          <p:cNvSpPr>
            <a:spLocks noGrp="1" noChangeArrowheads="1"/>
          </p:cNvSpPr>
          <p:nvPr>
            <p:ph idx="1"/>
          </p:nvPr>
        </p:nvSpPr>
        <p:spPr>
          <a:xfrm>
            <a:off x="658813" y="2808117"/>
            <a:ext cx="10112819" cy="1836771"/>
          </a:xfrm>
        </p:spPr>
        <p:txBody>
          <a:bodyPr>
            <a:noAutofit/>
          </a:bodyPr>
          <a:lstStyle/>
          <a:p>
            <a:pPr marL="0" indent="0">
              <a:buNone/>
            </a:pPr>
            <a:r>
              <a:rPr lang="en-GB" altLang="en-US" sz="2400" dirty="0"/>
              <a:t>If I eat less meat, buy local food, ride my bike, buy less “stuff”, recycle more, waste less food, talk to people about the planet…</a:t>
            </a:r>
          </a:p>
          <a:p>
            <a:pPr marL="0" indent="0">
              <a:buNone/>
            </a:pPr>
            <a:br>
              <a:rPr lang="en-GB" altLang="en-US" sz="2400" dirty="0"/>
            </a:br>
            <a:r>
              <a:rPr lang="en-GB" altLang="en-US" sz="2400" dirty="0"/>
              <a:t>…does it really make any difference?</a:t>
            </a:r>
          </a:p>
        </p:txBody>
      </p:sp>
      <p:sp>
        <p:nvSpPr>
          <p:cNvPr id="2" name="Title 1">
            <a:extLst>
              <a:ext uri="{FF2B5EF4-FFF2-40B4-BE49-F238E27FC236}">
                <a16:creationId xmlns:a16="http://schemas.microsoft.com/office/drawing/2014/main" id="{581B1181-4ABA-9C72-0E3D-09A418EA8151}"/>
              </a:ext>
            </a:extLst>
          </p:cNvPr>
          <p:cNvSpPr txBox="1">
            <a:spLocks/>
          </p:cNvSpPr>
          <p:nvPr/>
        </p:nvSpPr>
        <p:spPr>
          <a:xfrm>
            <a:off x="658813" y="786573"/>
            <a:ext cx="7650300" cy="14265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4636"/>
                </a:solidFill>
                <a:latin typeface="Panton" panose="00000500000000000000" pitchFamily="50" charset="0"/>
                <a:ea typeface="+mj-ea"/>
                <a:cs typeface="+mj-cs"/>
              </a:defRPr>
            </a:lvl1pPr>
          </a:lstStyle>
          <a:p>
            <a:pPr>
              <a:defRPr/>
            </a:pPr>
            <a:r>
              <a:rPr lang="en-GB" sz="4800" dirty="0">
                <a:solidFill>
                  <a:srgbClr val="00A696"/>
                </a:solidFill>
                <a:cs typeface="Calibri" panose="020F0502020204030204" pitchFamily="34" charset="0"/>
              </a:rPr>
              <a:t>Finally: </a:t>
            </a:r>
            <a:r>
              <a:rPr lang="en-GB" sz="4800" b="0" dirty="0">
                <a:solidFill>
                  <a:srgbClr val="00A696"/>
                </a:solidFill>
                <a:cs typeface="Calibri" panose="020F0502020204030204" pitchFamily="34" charset="0"/>
              </a:rPr>
              <a:t>Can an individual really have an impact?</a:t>
            </a:r>
          </a:p>
        </p:txBody>
      </p:sp>
    </p:spTree>
    <p:extLst>
      <p:ext uri="{BB962C8B-B14F-4D97-AF65-F5344CB8AC3E}">
        <p14:creationId xmlns:p14="http://schemas.microsoft.com/office/powerpoint/2010/main" val="605982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9EB"/>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284FF-F5BA-4A2B-A23E-42EBECACA79F}"/>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r="16667"/>
          <a:stretch/>
        </p:blipFill>
        <p:spPr>
          <a:xfrm>
            <a:off x="7728853" y="-558214"/>
            <a:ext cx="7974427" cy="7974427"/>
          </a:xfrm>
          <a:prstGeom prst="ellipse">
            <a:avLst/>
          </a:prstGeom>
        </p:spPr>
      </p:pic>
      <p:sp>
        <p:nvSpPr>
          <p:cNvPr id="11" name="Content Placeholder 5">
            <a:extLst>
              <a:ext uri="{FF2B5EF4-FFF2-40B4-BE49-F238E27FC236}">
                <a16:creationId xmlns:a16="http://schemas.microsoft.com/office/drawing/2014/main" id="{CDC454E6-04DE-4303-BA91-60DED1AC3452}"/>
              </a:ext>
            </a:extLst>
          </p:cNvPr>
          <p:cNvSpPr>
            <a:spLocks noGrp="1"/>
          </p:cNvSpPr>
          <p:nvPr>
            <p:ph idx="1"/>
          </p:nvPr>
        </p:nvSpPr>
        <p:spPr>
          <a:xfrm>
            <a:off x="658813" y="2497642"/>
            <a:ext cx="5715483" cy="2993447"/>
          </a:xfrm>
        </p:spPr>
        <p:txBody>
          <a:bodyPr>
            <a:noAutofit/>
          </a:bodyPr>
          <a:lstStyle/>
          <a:p>
            <a:pPr marL="0" indent="0">
              <a:buNone/>
              <a:defRPr/>
            </a:pPr>
            <a:r>
              <a:rPr lang="en-GB" b="1" dirty="0">
                <a:solidFill>
                  <a:srgbClr val="FF1D7C"/>
                </a:solidFill>
                <a:cs typeface="Calibri" panose="020F0502020204030204" pitchFamily="34" charset="0"/>
              </a:rPr>
              <a:t>YES! </a:t>
            </a:r>
            <a:r>
              <a:rPr lang="en-GB" dirty="0">
                <a:cs typeface="Calibri" panose="020F0502020204030204" pitchFamily="34" charset="0"/>
              </a:rPr>
              <a:t>Your actions matter.</a:t>
            </a:r>
          </a:p>
          <a:p>
            <a:pPr marL="0" indent="0">
              <a:buNone/>
              <a:defRPr/>
            </a:pPr>
            <a:endParaRPr lang="en-GB" dirty="0">
              <a:cs typeface="Calibri" panose="020F0502020204030204" pitchFamily="34" charset="0"/>
            </a:endParaRPr>
          </a:p>
          <a:p>
            <a:pPr marL="457200" indent="-457200">
              <a:buAutoNum type="arabicPeriod"/>
              <a:defRPr/>
            </a:pPr>
            <a:r>
              <a:rPr lang="en-GB" dirty="0">
                <a:cs typeface="Calibri" panose="020F0502020204030204" pitchFamily="34" charset="0"/>
              </a:rPr>
              <a:t>Your own actions will reduce your personal carbon dioxide emissions.</a:t>
            </a:r>
          </a:p>
          <a:p>
            <a:pPr marL="457200" indent="-457200">
              <a:buAutoNum type="arabicPeriod"/>
              <a:defRPr/>
            </a:pPr>
            <a:r>
              <a:rPr lang="en-GB" dirty="0">
                <a:cs typeface="Calibri" panose="020F0502020204030204" pitchFamily="34" charset="0"/>
              </a:rPr>
              <a:t>We influence each other – when one person makes a decision to help the environment, other people notice and join in.</a:t>
            </a:r>
          </a:p>
        </p:txBody>
      </p:sp>
      <p:sp>
        <p:nvSpPr>
          <p:cNvPr id="13" name="TextBox 12">
            <a:extLst>
              <a:ext uri="{FF2B5EF4-FFF2-40B4-BE49-F238E27FC236}">
                <a16:creationId xmlns:a16="http://schemas.microsoft.com/office/drawing/2014/main" id="{8F5632B9-717C-4FE7-B4AD-F0EC9CA01090}"/>
              </a:ext>
            </a:extLst>
          </p:cNvPr>
          <p:cNvSpPr txBox="1"/>
          <p:nvPr/>
        </p:nvSpPr>
        <p:spPr>
          <a:xfrm>
            <a:off x="9203871" y="6269034"/>
            <a:ext cx="3134433" cy="276999"/>
          </a:xfrm>
          <a:prstGeom prst="rect">
            <a:avLst/>
          </a:prstGeom>
          <a:noFill/>
        </p:spPr>
        <p:txBody>
          <a:bodyPr wrap="square" rtlCol="0">
            <a:spAutoFit/>
          </a:bodyPr>
          <a:lstStyle/>
          <a:p>
            <a:r>
              <a:rPr lang="en-GB" sz="1200" dirty="0">
                <a:latin typeface="Panton" panose="00000500000000000000" pitchFamily="50" charset="0"/>
              </a:rPr>
              <a:t>climatevisual.org Credit: </a:t>
            </a:r>
            <a:r>
              <a:rPr lang="en-GB" sz="1200" dirty="0" err="1">
                <a:latin typeface="Panton" panose="00000500000000000000" pitchFamily="50" charset="0"/>
              </a:rPr>
              <a:t>Ashden</a:t>
            </a:r>
            <a:r>
              <a:rPr lang="en-GB" sz="1200" dirty="0">
                <a:latin typeface="Panton" panose="00000500000000000000" pitchFamily="50" charset="0"/>
              </a:rPr>
              <a:t>/</a:t>
            </a:r>
            <a:r>
              <a:rPr lang="en-GB" sz="1200" dirty="0" err="1">
                <a:latin typeface="Panton" panose="00000500000000000000" pitchFamily="50" charset="0"/>
              </a:rPr>
              <a:t>Ashden</a:t>
            </a:r>
            <a:r>
              <a:rPr lang="en-GB" sz="1200" dirty="0">
                <a:latin typeface="Panton" panose="00000500000000000000" pitchFamily="50" charset="0"/>
              </a:rPr>
              <a:t> </a:t>
            </a:r>
          </a:p>
        </p:txBody>
      </p:sp>
      <p:sp>
        <p:nvSpPr>
          <p:cNvPr id="4" name="Title 1">
            <a:extLst>
              <a:ext uri="{FF2B5EF4-FFF2-40B4-BE49-F238E27FC236}">
                <a16:creationId xmlns:a16="http://schemas.microsoft.com/office/drawing/2014/main" id="{23CE8A6A-62CE-3AA4-372F-FE50FB9B684E}"/>
              </a:ext>
            </a:extLst>
          </p:cNvPr>
          <p:cNvSpPr txBox="1">
            <a:spLocks/>
          </p:cNvSpPr>
          <p:nvPr/>
        </p:nvSpPr>
        <p:spPr>
          <a:xfrm>
            <a:off x="658813" y="786573"/>
            <a:ext cx="7650300" cy="14265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4636"/>
                </a:solidFill>
                <a:latin typeface="Panton" panose="00000500000000000000" pitchFamily="50" charset="0"/>
                <a:ea typeface="+mj-ea"/>
                <a:cs typeface="+mj-cs"/>
              </a:defRPr>
            </a:lvl1pPr>
          </a:lstStyle>
          <a:p>
            <a:pPr>
              <a:defRPr/>
            </a:pPr>
            <a:r>
              <a:rPr lang="en-GB" sz="4800" dirty="0">
                <a:solidFill>
                  <a:srgbClr val="00A696"/>
                </a:solidFill>
                <a:cs typeface="Calibri" panose="020F0502020204030204" pitchFamily="34" charset="0"/>
              </a:rPr>
              <a:t>Finally: </a:t>
            </a:r>
            <a:r>
              <a:rPr lang="en-GB" sz="4800" b="0" dirty="0">
                <a:solidFill>
                  <a:srgbClr val="00A696"/>
                </a:solidFill>
                <a:cs typeface="Calibri" panose="020F0502020204030204" pitchFamily="34" charset="0"/>
              </a:rPr>
              <a:t>Can an individual really have an impact?</a:t>
            </a:r>
          </a:p>
        </p:txBody>
      </p:sp>
    </p:spTree>
    <p:extLst>
      <p:ext uri="{BB962C8B-B14F-4D97-AF65-F5344CB8AC3E}">
        <p14:creationId xmlns:p14="http://schemas.microsoft.com/office/powerpoint/2010/main" val="275663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FEC"/>
        </a:solidFill>
        <a:effectLst/>
      </p:bgPr>
    </p:bg>
    <p:spTree>
      <p:nvGrpSpPr>
        <p:cNvPr id="1" name=""/>
        <p:cNvGrpSpPr/>
        <p:nvPr/>
      </p:nvGrpSpPr>
      <p:grpSpPr>
        <a:xfrm>
          <a:off x="0" y="0"/>
          <a:ext cx="0" cy="0"/>
          <a:chOff x="0" y="0"/>
          <a:chExt cx="0" cy="0"/>
        </a:xfrm>
      </p:grpSpPr>
      <p:pic>
        <p:nvPicPr>
          <p:cNvPr id="10" name="Picture 2" descr="https://schools.fairtrade.org.uk/wp-content/uploads/2021/06/Org-LGZ-image-1024x576.jpg">
            <a:extLst>
              <a:ext uri="{FF2B5EF4-FFF2-40B4-BE49-F238E27FC236}">
                <a16:creationId xmlns:a16="http://schemas.microsoft.com/office/drawing/2014/main" id="{B7C812EA-7C39-4A78-A196-5834D3454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170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FE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C06E8D-59E9-401D-9167-E8530A6DEC78}"/>
              </a:ext>
            </a:extLst>
          </p:cNvPr>
          <p:cNvPicPr>
            <a:picLocks noChangeAspect="1"/>
          </p:cNvPicPr>
          <p:nvPr/>
        </p:nvPicPr>
        <p:blipFill>
          <a:blip r:embed="rId3"/>
          <a:stretch>
            <a:fillRect/>
          </a:stretch>
        </p:blipFill>
        <p:spPr>
          <a:xfrm>
            <a:off x="873861" y="1324486"/>
            <a:ext cx="3447401" cy="3825775"/>
          </a:xfrm>
          <a:prstGeom prst="rect">
            <a:avLst/>
          </a:prstGeom>
        </p:spPr>
      </p:pic>
      <p:pic>
        <p:nvPicPr>
          <p:cNvPr id="8" name="Picture 7">
            <a:extLst>
              <a:ext uri="{FF2B5EF4-FFF2-40B4-BE49-F238E27FC236}">
                <a16:creationId xmlns:a16="http://schemas.microsoft.com/office/drawing/2014/main" id="{BBD391F8-FC72-4283-AB63-45AB980C6262}"/>
              </a:ext>
            </a:extLst>
          </p:cNvPr>
          <p:cNvPicPr>
            <a:picLocks noChangeAspect="1"/>
          </p:cNvPicPr>
          <p:nvPr/>
        </p:nvPicPr>
        <p:blipFill>
          <a:blip r:embed="rId4"/>
          <a:stretch>
            <a:fillRect/>
          </a:stretch>
        </p:blipFill>
        <p:spPr>
          <a:xfrm>
            <a:off x="7937439" y="1324486"/>
            <a:ext cx="3374914" cy="3841365"/>
          </a:xfrm>
          <a:prstGeom prst="rect">
            <a:avLst/>
          </a:prstGeom>
        </p:spPr>
      </p:pic>
      <p:pic>
        <p:nvPicPr>
          <p:cNvPr id="9" name="Picture 8">
            <a:extLst>
              <a:ext uri="{FF2B5EF4-FFF2-40B4-BE49-F238E27FC236}">
                <a16:creationId xmlns:a16="http://schemas.microsoft.com/office/drawing/2014/main" id="{1D6FA04B-CBEB-4C13-B5B6-222B523CF1C7}"/>
              </a:ext>
            </a:extLst>
          </p:cNvPr>
          <p:cNvPicPr>
            <a:picLocks noChangeAspect="1"/>
          </p:cNvPicPr>
          <p:nvPr/>
        </p:nvPicPr>
        <p:blipFill>
          <a:blip r:embed="rId5"/>
          <a:stretch>
            <a:fillRect/>
          </a:stretch>
        </p:blipFill>
        <p:spPr>
          <a:xfrm>
            <a:off x="4387964" y="1324486"/>
            <a:ext cx="3416071" cy="3841365"/>
          </a:xfrm>
          <a:prstGeom prst="rect">
            <a:avLst/>
          </a:prstGeom>
        </p:spPr>
      </p:pic>
      <p:pic>
        <p:nvPicPr>
          <p:cNvPr id="3074" name="Picture 2" descr="Let's Go Zero">
            <a:extLst>
              <a:ext uri="{FF2B5EF4-FFF2-40B4-BE49-F238E27FC236}">
                <a16:creationId xmlns:a16="http://schemas.microsoft.com/office/drawing/2014/main" id="{4B205B26-639A-46FC-A350-1E0C449388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2613" y="5168562"/>
            <a:ext cx="1683474" cy="1683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774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7D9A71-4B95-F285-B79D-C17F2FB41745}"/>
              </a:ext>
            </a:extLst>
          </p:cNvPr>
          <p:cNvSpPr txBox="1"/>
          <p:nvPr/>
        </p:nvSpPr>
        <p:spPr>
          <a:xfrm>
            <a:off x="658813" y="699280"/>
            <a:ext cx="7611291" cy="830997"/>
          </a:xfrm>
          <a:prstGeom prst="rect">
            <a:avLst/>
          </a:prstGeom>
          <a:noFill/>
        </p:spPr>
        <p:txBody>
          <a:bodyPr wrap="square" lIns="91440" tIns="45720" rIns="91440" bIns="45720" anchor="t">
            <a:spAutoFit/>
          </a:bodyPr>
          <a:lstStyle/>
          <a:p>
            <a:r>
              <a:rPr lang="en-GB" sz="4800" b="1" dirty="0">
                <a:solidFill>
                  <a:srgbClr val="F5FFEC"/>
                </a:solidFill>
                <a:effectLst/>
                <a:latin typeface="Panton"/>
              </a:rPr>
              <a:t>Climate Response</a:t>
            </a:r>
          </a:p>
        </p:txBody>
      </p:sp>
      <p:sp>
        <p:nvSpPr>
          <p:cNvPr id="7" name="TextBox 6">
            <a:extLst>
              <a:ext uri="{FF2B5EF4-FFF2-40B4-BE49-F238E27FC236}">
                <a16:creationId xmlns:a16="http://schemas.microsoft.com/office/drawing/2014/main" id="{336BBB71-6CB5-7264-74D7-6B4AB74A44FB}"/>
              </a:ext>
            </a:extLst>
          </p:cNvPr>
          <p:cNvSpPr txBox="1"/>
          <p:nvPr/>
        </p:nvSpPr>
        <p:spPr>
          <a:xfrm>
            <a:off x="658813" y="1752862"/>
            <a:ext cx="9508685" cy="2677656"/>
          </a:xfrm>
          <a:prstGeom prst="rect">
            <a:avLst/>
          </a:prstGeom>
          <a:noFill/>
        </p:spPr>
        <p:txBody>
          <a:bodyPr wrap="square" lIns="91440" tIns="45720" rIns="91440" bIns="45720" anchor="t">
            <a:spAutoFit/>
          </a:bodyPr>
          <a:lstStyle/>
          <a:p>
            <a:pPr algn="l">
              <a:defRPr/>
            </a:pPr>
            <a:r>
              <a:rPr lang="en-GB" altLang="en-US" sz="2400" dirty="0">
                <a:solidFill>
                  <a:srgbClr val="F5FFEC"/>
                </a:solidFill>
                <a:latin typeface="Panton" panose="00000500000000000000" pitchFamily="50" charset="0"/>
              </a:rPr>
              <a:t>Your challenge today is to:</a:t>
            </a:r>
          </a:p>
          <a:p>
            <a:pPr algn="l">
              <a:defRPr/>
            </a:pPr>
            <a:endParaRPr lang="en-GB" altLang="en-US" sz="2400" b="1" dirty="0">
              <a:solidFill>
                <a:srgbClr val="F5FFEC"/>
              </a:solidFill>
              <a:latin typeface="Panton" panose="00000500000000000000" pitchFamily="50" charset="0"/>
            </a:endParaRPr>
          </a:p>
          <a:p>
            <a:pPr marL="342900" indent="-342900" algn="l">
              <a:buFont typeface="Arial" panose="020B0604020202020204" pitchFamily="34" charset="0"/>
              <a:buChar char="•"/>
              <a:defRPr/>
            </a:pPr>
            <a:r>
              <a:rPr lang="en-GB" sz="2400" dirty="0">
                <a:solidFill>
                  <a:srgbClr val="F5FFEC"/>
                </a:solidFill>
                <a:latin typeface="Panton"/>
                <a:cs typeface="Calibri"/>
              </a:rPr>
              <a:t>Discuss ways in which individuals can respond</a:t>
            </a:r>
            <a:br>
              <a:rPr lang="en-GB" sz="2400" dirty="0">
                <a:solidFill>
                  <a:srgbClr val="F5FFEC"/>
                </a:solidFill>
                <a:latin typeface="Panton"/>
                <a:cs typeface="Calibri"/>
              </a:rPr>
            </a:br>
            <a:r>
              <a:rPr lang="en-GB" sz="2400" dirty="0">
                <a:solidFill>
                  <a:srgbClr val="F5FFEC"/>
                </a:solidFill>
                <a:latin typeface="Panton"/>
                <a:cs typeface="Calibri"/>
              </a:rPr>
              <a:t>confidently to the climate emergency.</a:t>
            </a:r>
          </a:p>
          <a:p>
            <a:pPr marL="342900" indent="-342900" algn="l">
              <a:buFont typeface="Arial" panose="020B0604020202020204" pitchFamily="34" charset="0"/>
              <a:buChar char="•"/>
              <a:defRPr/>
            </a:pPr>
            <a:endParaRPr lang="en-GB" sz="2400" dirty="0">
              <a:solidFill>
                <a:srgbClr val="F5FFEC"/>
              </a:solidFill>
              <a:latin typeface="Panton" panose="00000500000000000000" pitchFamily="50" charset="0"/>
              <a:cs typeface="Calibri" panose="020F0502020204030204" pitchFamily="34" charset="0"/>
            </a:endParaRPr>
          </a:p>
          <a:p>
            <a:pPr marL="342900" indent="-342900" algn="l">
              <a:buFont typeface="Arial" panose="020B0604020202020204" pitchFamily="34" charset="0"/>
              <a:buChar char="•"/>
              <a:defRPr/>
            </a:pPr>
            <a:r>
              <a:rPr lang="en-GB" sz="2400" dirty="0">
                <a:solidFill>
                  <a:srgbClr val="F5FFEC"/>
                </a:solidFill>
                <a:latin typeface="Panton"/>
                <a:cs typeface="Calibri"/>
              </a:rPr>
              <a:t>Describe how we can join together to demand that governments and organisations act to address the climate emergency.</a:t>
            </a:r>
            <a:endParaRPr lang="en-GB" altLang="en-US" sz="2400" b="1" dirty="0">
              <a:solidFill>
                <a:srgbClr val="F5FFEC"/>
              </a:solidFill>
              <a:latin typeface="Panton"/>
              <a:cs typeface="Calibri"/>
            </a:endParaRPr>
          </a:p>
        </p:txBody>
      </p:sp>
      <p:sp>
        <p:nvSpPr>
          <p:cNvPr id="4" name="TextBox 3">
            <a:extLst>
              <a:ext uri="{FF2B5EF4-FFF2-40B4-BE49-F238E27FC236}">
                <a16:creationId xmlns:a16="http://schemas.microsoft.com/office/drawing/2014/main" id="{0DA1D05F-40B6-43BD-AA3B-E569E02D7CB4}"/>
              </a:ext>
            </a:extLst>
          </p:cNvPr>
          <p:cNvSpPr txBox="1"/>
          <p:nvPr/>
        </p:nvSpPr>
        <p:spPr>
          <a:xfrm>
            <a:off x="594777" y="5979995"/>
            <a:ext cx="3578578" cy="369332"/>
          </a:xfrm>
          <a:prstGeom prst="rect">
            <a:avLst/>
          </a:prstGeom>
          <a:noFill/>
        </p:spPr>
        <p:txBody>
          <a:bodyPr wrap="square" lIns="91440" tIns="45720" rIns="91440" bIns="45720" rtlCol="0" anchor="t">
            <a:spAutoFit/>
          </a:bodyPr>
          <a:lstStyle/>
          <a:p>
            <a:r>
              <a:rPr lang="en-GB" dirty="0">
                <a:solidFill>
                  <a:srgbClr val="F5FFEC"/>
                </a:solidFill>
                <a:latin typeface="Panton"/>
                <a:hlinkClick r:id="rId3">
                  <a:extLst>
                    <a:ext uri="{A12FA001-AC4F-418D-AE19-62706E023703}">
                      <ahyp:hlinkClr xmlns:ahyp="http://schemas.microsoft.com/office/drawing/2018/hyperlinkcolor" val="tx"/>
                    </a:ext>
                  </a:extLst>
                </a:hlinkClick>
              </a:rPr>
              <a:t>edenproject.com/schools</a:t>
            </a:r>
            <a:r>
              <a:rPr lang="en-GB" dirty="0">
                <a:solidFill>
                  <a:srgbClr val="F5FFEC"/>
                </a:solidFill>
                <a:latin typeface="Panton"/>
              </a:rPr>
              <a:t> </a:t>
            </a:r>
            <a:endParaRPr lang="en-GB" dirty="0">
              <a:solidFill>
                <a:srgbClr val="F5FFEC"/>
              </a:solidFill>
              <a:latin typeface="Panton" panose="00000500000000000000" pitchFamily="50" charset="0"/>
            </a:endParaRPr>
          </a:p>
        </p:txBody>
      </p:sp>
    </p:spTree>
    <p:extLst>
      <p:ext uri="{BB962C8B-B14F-4D97-AF65-F5344CB8AC3E}">
        <p14:creationId xmlns:p14="http://schemas.microsoft.com/office/powerpoint/2010/main" val="1367663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0FEF62D-D099-4FD5-A758-CBE558272CD3}"/>
              </a:ext>
            </a:extLst>
          </p:cNvPr>
          <p:cNvSpPr>
            <a:spLocks noChangeArrowheads="1"/>
          </p:cNvSpPr>
          <p:nvPr/>
        </p:nvSpPr>
        <p:spPr bwMode="auto">
          <a:xfrm>
            <a:off x="919110" y="5403426"/>
            <a:ext cx="80654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GB" altLang="en-US" sz="1800" dirty="0">
              <a:solidFill>
                <a:schemeClr val="bg1"/>
              </a:solidFill>
              <a:latin typeface="Panton" panose="00000500000000000000" pitchFamily="50"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6544A04D-10CA-3932-F33A-1CBEC9346995}"/>
              </a:ext>
            </a:extLst>
          </p:cNvPr>
          <p:cNvSpPr txBox="1"/>
          <p:nvPr/>
        </p:nvSpPr>
        <p:spPr>
          <a:xfrm>
            <a:off x="658813" y="1712524"/>
            <a:ext cx="6788910" cy="3046988"/>
          </a:xfrm>
          <a:prstGeom prst="rect">
            <a:avLst/>
          </a:prstGeom>
          <a:noFill/>
        </p:spPr>
        <p:txBody>
          <a:bodyPr wrap="square">
            <a:spAutoFit/>
          </a:bodyPr>
          <a:lstStyle/>
          <a:p>
            <a:pPr>
              <a:spcBef>
                <a:spcPct val="0"/>
              </a:spcBef>
              <a:buFontTx/>
              <a:buNone/>
            </a:pPr>
            <a:r>
              <a:rPr lang="en-GB" altLang="en-US" sz="2400" dirty="0">
                <a:solidFill>
                  <a:srgbClr val="F5FFEC"/>
                </a:solidFill>
                <a:latin typeface="Panton" panose="00000500000000000000" pitchFamily="50" charset="0"/>
                <a:ea typeface="Times New Roman" panose="02020603050405020304" pitchFamily="18" charset="0"/>
                <a:cs typeface="Calibri" panose="020F0502020204030204" pitchFamily="34" charset="0"/>
              </a:rPr>
              <a:t>Eden Project would be keen to know about ways in which you decide to take action. </a:t>
            </a:r>
          </a:p>
          <a:p>
            <a:pPr>
              <a:spcBef>
                <a:spcPct val="0"/>
              </a:spcBef>
              <a:buFontTx/>
              <a:buNone/>
            </a:pPr>
            <a:endParaRPr lang="en-GB" altLang="en-US" sz="2400" dirty="0">
              <a:solidFill>
                <a:srgbClr val="F5FFEC"/>
              </a:solidFill>
              <a:latin typeface="Panton" panose="00000500000000000000" pitchFamily="50" charset="0"/>
              <a:ea typeface="Times New Roman" panose="02020603050405020304" pitchFamily="18" charset="0"/>
              <a:cs typeface="Calibri" panose="020F0502020204030204" pitchFamily="34" charset="0"/>
            </a:endParaRPr>
          </a:p>
          <a:p>
            <a:pPr>
              <a:spcBef>
                <a:spcPct val="0"/>
              </a:spcBef>
              <a:buFontTx/>
              <a:buNone/>
            </a:pPr>
            <a:r>
              <a:rPr lang="en-GB" altLang="en-US" sz="2400" dirty="0">
                <a:solidFill>
                  <a:srgbClr val="F5FFEC"/>
                </a:solidFill>
                <a:latin typeface="Panton" panose="00000500000000000000" pitchFamily="50" charset="0"/>
                <a:ea typeface="Times New Roman" panose="02020603050405020304" pitchFamily="18" charset="0"/>
                <a:cs typeface="Calibri" panose="020F0502020204030204" pitchFamily="34" charset="0"/>
              </a:rPr>
              <a:t>            Please share via X</a:t>
            </a:r>
          </a:p>
          <a:p>
            <a:pPr>
              <a:spcBef>
                <a:spcPct val="0"/>
              </a:spcBef>
              <a:buFontTx/>
              <a:buNone/>
            </a:pPr>
            <a:r>
              <a:rPr lang="en-GB" altLang="en-US" sz="2400" b="1" dirty="0">
                <a:solidFill>
                  <a:srgbClr val="F5FFEC"/>
                </a:solidFill>
                <a:latin typeface="Panton" panose="00000500000000000000" pitchFamily="50" charset="0"/>
                <a:ea typeface="Times New Roman" panose="02020603050405020304" pitchFamily="18" charset="0"/>
                <a:cs typeface="Calibri" panose="020F0502020204030204" pitchFamily="34" charset="0"/>
              </a:rPr>
              <a:t>             @edenschoolsteam #makethechange</a:t>
            </a:r>
          </a:p>
          <a:p>
            <a:pPr>
              <a:spcBef>
                <a:spcPct val="0"/>
              </a:spcBef>
              <a:buFontTx/>
              <a:buNone/>
            </a:pPr>
            <a:endParaRPr lang="en-GB" altLang="en-US" sz="2400" dirty="0">
              <a:solidFill>
                <a:srgbClr val="F5FFEC"/>
              </a:solidFill>
              <a:latin typeface="Panton" panose="00000500000000000000" pitchFamily="50" charset="0"/>
              <a:ea typeface="Times New Roman" panose="02020603050405020304" pitchFamily="18" charset="0"/>
              <a:cs typeface="Calibri" panose="020F0502020204030204" pitchFamily="34" charset="0"/>
            </a:endParaRPr>
          </a:p>
          <a:p>
            <a:pPr>
              <a:spcBef>
                <a:spcPct val="0"/>
              </a:spcBef>
            </a:pPr>
            <a:r>
              <a:rPr lang="en-GB" sz="2400" u="sng" dirty="0">
                <a:solidFill>
                  <a:srgbClr val="F5FFEC"/>
                </a:solidFill>
                <a:latin typeface="Panton" panose="00000500000000000000" pitchFamily="50" charset="0"/>
                <a:ea typeface="Fira Sans" panose="00000500000000000000" pitchFamily="50" charset="0"/>
                <a:hlinkClick r:id="rId3">
                  <a:extLst>
                    <a:ext uri="{A12FA001-AC4F-418D-AE19-62706E023703}">
                      <ahyp:hlinkClr xmlns:ahyp="http://schemas.microsoft.com/office/drawing/2018/hyperlinkcolor" val="tx"/>
                    </a:ext>
                  </a:extLst>
                </a:hlinkClick>
              </a:rPr>
              <a:t>youtube.com/watch?v=fW8amMCVAJQ</a:t>
            </a:r>
            <a:endParaRPr lang="en-GB" sz="2400" u="sng" dirty="0">
              <a:solidFill>
                <a:srgbClr val="F5FFEC"/>
              </a:solidFill>
              <a:latin typeface="Panton" panose="00000500000000000000" pitchFamily="50" charset="0"/>
              <a:ea typeface="Fira Sans" panose="00000500000000000000" pitchFamily="50" charset="0"/>
            </a:endParaRPr>
          </a:p>
          <a:p>
            <a:pPr>
              <a:spcBef>
                <a:spcPct val="0"/>
              </a:spcBef>
              <a:buFontTx/>
              <a:buNone/>
            </a:pPr>
            <a:endParaRPr lang="en-GB" altLang="en-US" sz="2400" dirty="0">
              <a:solidFill>
                <a:srgbClr val="F5FFEC"/>
              </a:solidFill>
              <a:latin typeface="Panton" panose="00000500000000000000" pitchFamily="50" charset="0"/>
              <a:ea typeface="Times New Roman" panose="02020603050405020304" pitchFamily="18" charset="0"/>
              <a:cs typeface="Calibri" panose="020F0502020204030204" pitchFamily="34" charset="0"/>
            </a:endParaRPr>
          </a:p>
        </p:txBody>
      </p:sp>
      <p:sp>
        <p:nvSpPr>
          <p:cNvPr id="4" name="TextBox 3">
            <a:extLst>
              <a:ext uri="{FF2B5EF4-FFF2-40B4-BE49-F238E27FC236}">
                <a16:creationId xmlns:a16="http://schemas.microsoft.com/office/drawing/2014/main" id="{35024D2C-76CA-548D-5557-FDAF7D6397D8}"/>
              </a:ext>
            </a:extLst>
          </p:cNvPr>
          <p:cNvSpPr txBox="1"/>
          <p:nvPr/>
        </p:nvSpPr>
        <p:spPr>
          <a:xfrm>
            <a:off x="658813" y="699280"/>
            <a:ext cx="7611291" cy="830997"/>
          </a:xfrm>
          <a:prstGeom prst="rect">
            <a:avLst/>
          </a:prstGeom>
          <a:noFill/>
        </p:spPr>
        <p:txBody>
          <a:bodyPr wrap="square" lIns="91440" tIns="45720" rIns="91440" bIns="45720" anchor="t">
            <a:spAutoFit/>
          </a:bodyPr>
          <a:lstStyle/>
          <a:p>
            <a:r>
              <a:rPr lang="en-GB" sz="4800" b="1" dirty="0">
                <a:solidFill>
                  <a:srgbClr val="F5FFEC"/>
                </a:solidFill>
                <a:effectLst/>
                <a:latin typeface="Panton"/>
              </a:rPr>
              <a:t>Climate Response</a:t>
            </a:r>
          </a:p>
        </p:txBody>
      </p:sp>
      <p:pic>
        <p:nvPicPr>
          <p:cNvPr id="4098" name="Picture 2" descr="Twitter rebrands as X with &quot;art deco&quot; logo">
            <a:extLst>
              <a:ext uri="{FF2B5EF4-FFF2-40B4-BE49-F238E27FC236}">
                <a16:creationId xmlns:a16="http://schemas.microsoft.com/office/drawing/2014/main" id="{A06E64AF-9E68-4A06-99E9-2B3FDE6E8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3" y="2894359"/>
            <a:ext cx="683318" cy="68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235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চিত্র">
            <a:extLst>
              <a:ext uri="{FF2B5EF4-FFF2-40B4-BE49-F238E27FC236}">
                <a16:creationId xmlns:a16="http://schemas.microsoft.com/office/drawing/2014/main" id="{5494925E-8B0A-4A6A-8A0F-565B8DB5E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273" y="577818"/>
            <a:ext cx="2886902" cy="287953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teachingtimes.com/wp-content/uploads/2020/09/snip1.jpg">
            <a:extLst>
              <a:ext uri="{FF2B5EF4-FFF2-40B4-BE49-F238E27FC236}">
                <a16:creationId xmlns:a16="http://schemas.microsoft.com/office/drawing/2014/main" id="{87774EEC-10FB-4149-87FC-4AA3F8EEC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25" y="3735788"/>
            <a:ext cx="5282651" cy="29322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each the Future">
            <a:extLst>
              <a:ext uri="{FF2B5EF4-FFF2-40B4-BE49-F238E27FC236}">
                <a16:creationId xmlns:a16="http://schemas.microsoft.com/office/drawing/2014/main" id="{2E352B63-AA2D-4D68-BE14-654E077B89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7526" y="4191311"/>
            <a:ext cx="1222944" cy="12229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s://www.gwp.org/globalassets/global/gwp-c-images/cop-27-and-coy-17---youth-feature.jpg">
            <a:extLst>
              <a:ext uri="{FF2B5EF4-FFF2-40B4-BE49-F238E27FC236}">
                <a16:creationId xmlns:a16="http://schemas.microsoft.com/office/drawing/2014/main" id="{EF015763-0B92-4644-9429-BC2CCE6DE6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6332" y="2903656"/>
            <a:ext cx="3597171" cy="15230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Y18 UAE">
            <a:extLst>
              <a:ext uri="{FF2B5EF4-FFF2-40B4-BE49-F238E27FC236}">
                <a16:creationId xmlns:a16="http://schemas.microsoft.com/office/drawing/2014/main" id="{C547F36A-B7FA-4933-8C68-68F155A0FF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2748" y="842833"/>
            <a:ext cx="3600755" cy="17791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DC4931E-23F9-4FFB-8A48-18230856F83D}"/>
              </a:ext>
            </a:extLst>
          </p:cNvPr>
          <p:cNvPicPr>
            <a:picLocks noChangeAspect="1"/>
          </p:cNvPicPr>
          <p:nvPr/>
        </p:nvPicPr>
        <p:blipFill>
          <a:blip r:embed="rId8"/>
          <a:stretch>
            <a:fillRect/>
          </a:stretch>
        </p:blipFill>
        <p:spPr>
          <a:xfrm>
            <a:off x="7023112" y="5201931"/>
            <a:ext cx="4327360" cy="897697"/>
          </a:xfrm>
          <a:prstGeom prst="rect">
            <a:avLst/>
          </a:prstGeom>
        </p:spPr>
      </p:pic>
      <p:sp>
        <p:nvSpPr>
          <p:cNvPr id="5" name="AutoShape 6" descr="CLIMATE, RELIEF, RECOVERY AND PEACE">
            <a:extLst>
              <a:ext uri="{FF2B5EF4-FFF2-40B4-BE49-F238E27FC236}">
                <a16:creationId xmlns:a16="http://schemas.microsoft.com/office/drawing/2014/main" id="{D7C1B865-9339-4E53-80A5-3A1F2249455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a:extLst>
              <a:ext uri="{FF2B5EF4-FFF2-40B4-BE49-F238E27FC236}">
                <a16:creationId xmlns:a16="http://schemas.microsoft.com/office/drawing/2014/main" id="{B239EBDE-4255-4FC6-949F-E782E7AB506B}"/>
              </a:ext>
            </a:extLst>
          </p:cNvPr>
          <p:cNvPicPr>
            <a:picLocks noChangeAspect="1"/>
          </p:cNvPicPr>
          <p:nvPr/>
        </p:nvPicPr>
        <p:blipFill>
          <a:blip r:embed="rId9"/>
          <a:stretch>
            <a:fillRect/>
          </a:stretch>
        </p:blipFill>
        <p:spPr>
          <a:xfrm>
            <a:off x="651825" y="476250"/>
            <a:ext cx="3952875" cy="29527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6BBB71-6CB5-7264-74D7-6B4AB74A44FB}"/>
              </a:ext>
            </a:extLst>
          </p:cNvPr>
          <p:cNvSpPr txBox="1"/>
          <p:nvPr/>
        </p:nvSpPr>
        <p:spPr>
          <a:xfrm>
            <a:off x="658813" y="1490008"/>
            <a:ext cx="6691110" cy="1938992"/>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en-US" sz="6000" b="1"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rPr>
              <a:t>Why is the</a:t>
            </a:r>
          </a:p>
          <a:p>
            <a:pPr marL="0" marR="0" lvl="0" indent="0" defTabSz="914400" rtl="0" eaLnBrk="1" fontAlgn="auto" latinLnBrk="0" hangingPunct="1">
              <a:lnSpc>
                <a:spcPct val="100000"/>
              </a:lnSpc>
              <a:spcBef>
                <a:spcPts val="0"/>
              </a:spcBef>
              <a:spcAft>
                <a:spcPts val="0"/>
              </a:spcAft>
              <a:buClrTx/>
              <a:buSzTx/>
              <a:buFontTx/>
              <a:buNone/>
              <a:tabLst/>
              <a:defRPr/>
            </a:pPr>
            <a:r>
              <a:rPr lang="en-GB" altLang="en-US" sz="6000" b="1" dirty="0">
                <a:solidFill>
                  <a:srgbClr val="F5FFEC"/>
                </a:solidFill>
                <a:latin typeface="Panton" pitchFamily="2" charset="77"/>
                <a:cs typeface="Calibri" panose="020F0502020204030204" pitchFamily="34" charset="0"/>
              </a:rPr>
              <a:t>c</a:t>
            </a:r>
            <a:r>
              <a:rPr kumimoji="0" lang="en-GB" altLang="en-US" sz="6000" b="1" u="none" strike="noStrike" kern="1200" cap="none" spc="0" normalizeH="0" baseline="0" noProof="0" dirty="0" err="1">
                <a:ln>
                  <a:noFill/>
                </a:ln>
                <a:solidFill>
                  <a:srgbClr val="F5FFEC"/>
                </a:solidFill>
                <a:effectLst/>
                <a:uLnTx/>
                <a:uFillTx/>
                <a:latin typeface="Panton" pitchFamily="2" charset="77"/>
                <a:cs typeface="Calibri" panose="020F0502020204030204" pitchFamily="34" charset="0"/>
              </a:rPr>
              <a:t>limate</a:t>
            </a:r>
            <a:r>
              <a:rPr kumimoji="0" lang="en-GB" altLang="en-US" sz="6000" b="1"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rPr>
              <a:t> changing?</a:t>
            </a:r>
          </a:p>
        </p:txBody>
      </p:sp>
    </p:spTree>
    <p:extLst>
      <p:ext uri="{BB962C8B-B14F-4D97-AF65-F5344CB8AC3E}">
        <p14:creationId xmlns:p14="http://schemas.microsoft.com/office/powerpoint/2010/main" val="2748510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FE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4279AB-E483-4DEC-9955-7396B966C7BF}"/>
              </a:ext>
            </a:extLst>
          </p:cNvPr>
          <p:cNvSpPr txBox="1"/>
          <p:nvPr/>
        </p:nvSpPr>
        <p:spPr>
          <a:xfrm>
            <a:off x="658813" y="2274838"/>
            <a:ext cx="8663316"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u="none" strike="noStrike" kern="1200" cap="none" spc="0" normalizeH="0" baseline="0" noProof="0" dirty="0">
                <a:ln>
                  <a:noFill/>
                </a:ln>
                <a:solidFill>
                  <a:srgbClr val="00A696"/>
                </a:solidFill>
                <a:effectLst/>
                <a:uLnTx/>
                <a:uFillTx/>
                <a:latin typeface="Panton" pitchFamily="2" charset="77"/>
              </a:rPr>
              <a:t>Things that put Carbon dioxide and other greenhouse gases into the atmosphere…</a:t>
            </a:r>
          </a:p>
        </p:txBody>
      </p:sp>
    </p:spTree>
    <p:extLst>
      <p:ext uri="{BB962C8B-B14F-4D97-AF65-F5344CB8AC3E}">
        <p14:creationId xmlns:p14="http://schemas.microsoft.com/office/powerpoint/2010/main" val="1812561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FE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FADB48-4478-4291-BD9C-4C1B624779E3}"/>
              </a:ext>
            </a:extLst>
          </p:cNvPr>
          <p:cNvPicPr>
            <a:picLocks noChangeAspect="1"/>
          </p:cNvPicPr>
          <p:nvPr/>
        </p:nvPicPr>
        <p:blipFill>
          <a:blip r:embed="rId3"/>
          <a:stretch>
            <a:fillRect/>
          </a:stretch>
        </p:blipFill>
        <p:spPr>
          <a:xfrm>
            <a:off x="687694" y="1165704"/>
            <a:ext cx="2923809" cy="4485714"/>
          </a:xfrm>
          <a:prstGeom prst="rect">
            <a:avLst/>
          </a:prstGeom>
        </p:spPr>
      </p:pic>
      <p:pic>
        <p:nvPicPr>
          <p:cNvPr id="8" name="Picture 7">
            <a:extLst>
              <a:ext uri="{FF2B5EF4-FFF2-40B4-BE49-F238E27FC236}">
                <a16:creationId xmlns:a16="http://schemas.microsoft.com/office/drawing/2014/main" id="{4CB921A1-4EF1-4B8F-BC01-7A22CD9D06A9}"/>
              </a:ext>
            </a:extLst>
          </p:cNvPr>
          <p:cNvPicPr>
            <a:picLocks noChangeAspect="1"/>
          </p:cNvPicPr>
          <p:nvPr/>
        </p:nvPicPr>
        <p:blipFill>
          <a:blip r:embed="rId4"/>
          <a:stretch>
            <a:fillRect/>
          </a:stretch>
        </p:blipFill>
        <p:spPr>
          <a:xfrm>
            <a:off x="3821999" y="1181058"/>
            <a:ext cx="2833022" cy="4495884"/>
          </a:xfrm>
          <a:prstGeom prst="rect">
            <a:avLst/>
          </a:prstGeom>
        </p:spPr>
      </p:pic>
      <p:sp>
        <p:nvSpPr>
          <p:cNvPr id="13" name="TextBox 12">
            <a:extLst>
              <a:ext uri="{FF2B5EF4-FFF2-40B4-BE49-F238E27FC236}">
                <a16:creationId xmlns:a16="http://schemas.microsoft.com/office/drawing/2014/main" id="{5B7951D6-1A78-4AE5-984B-146C7C25D52A}"/>
              </a:ext>
            </a:extLst>
          </p:cNvPr>
          <p:cNvSpPr txBox="1"/>
          <p:nvPr/>
        </p:nvSpPr>
        <p:spPr>
          <a:xfrm>
            <a:off x="7442200" y="994876"/>
            <a:ext cx="4090987" cy="4893647"/>
          </a:xfrm>
          <a:prstGeom prst="rect">
            <a:avLst/>
          </a:prstGeom>
          <a:noFill/>
        </p:spPr>
        <p:txBody>
          <a:bodyPr wrap="square" rtlCol="0">
            <a:spAutoFit/>
          </a:bodyPr>
          <a:lstStyle/>
          <a:p>
            <a:r>
              <a:rPr lang="en-GB" sz="2400" dirty="0">
                <a:solidFill>
                  <a:srgbClr val="004636"/>
                </a:solidFill>
                <a:latin typeface="Panton" panose="00000500000000000000" pitchFamily="50" charset="0"/>
                <a:ea typeface="Fira Sans" panose="00000500000000000000" pitchFamily="50" charset="0"/>
              </a:rPr>
              <a:t>Livestock produce methane</a:t>
            </a:r>
          </a:p>
          <a:p>
            <a:pPr marL="342900" indent="-342900">
              <a:buFont typeface="Arial" panose="020B0604020202020204" pitchFamily="34" charset="0"/>
              <a:buChar char="•"/>
            </a:pPr>
            <a:endParaRPr lang="en-GB" sz="2400" dirty="0">
              <a:solidFill>
                <a:srgbClr val="004636"/>
              </a:solidFill>
              <a:latin typeface="Panton" panose="00000500000000000000" pitchFamily="50" charset="0"/>
              <a:ea typeface="Fira Sans" panose="00000500000000000000" pitchFamily="50" charset="0"/>
            </a:endParaRPr>
          </a:p>
          <a:p>
            <a:r>
              <a:rPr lang="en-GB" sz="2400" dirty="0">
                <a:solidFill>
                  <a:srgbClr val="004636"/>
                </a:solidFill>
                <a:latin typeface="Panton" panose="00000500000000000000" pitchFamily="50" charset="0"/>
                <a:ea typeface="Fira Sans" panose="00000500000000000000" pitchFamily="50" charset="0"/>
              </a:rPr>
              <a:t>Making electricity in fossil fuel power stations</a:t>
            </a:r>
          </a:p>
          <a:p>
            <a:pPr marL="342900" indent="-342900">
              <a:buFont typeface="Arial" panose="020B0604020202020204" pitchFamily="34" charset="0"/>
              <a:buChar char="•"/>
            </a:pPr>
            <a:endParaRPr lang="en-GB" sz="2400" dirty="0">
              <a:solidFill>
                <a:srgbClr val="004636"/>
              </a:solidFill>
              <a:latin typeface="Panton" panose="00000500000000000000" pitchFamily="50" charset="0"/>
              <a:ea typeface="Fira Sans" panose="00000500000000000000" pitchFamily="50" charset="0"/>
            </a:endParaRPr>
          </a:p>
          <a:p>
            <a:r>
              <a:rPr lang="en-GB" sz="2400" dirty="0">
                <a:solidFill>
                  <a:srgbClr val="004636"/>
                </a:solidFill>
                <a:latin typeface="Panton" panose="00000500000000000000" pitchFamily="50" charset="0"/>
                <a:ea typeface="Fira Sans" panose="00000500000000000000" pitchFamily="50" charset="0"/>
              </a:rPr>
              <a:t>Transport – planes, car, ships and lorries </a:t>
            </a:r>
          </a:p>
          <a:p>
            <a:pPr marL="342900" indent="-342900">
              <a:buFont typeface="Arial" panose="020B0604020202020204" pitchFamily="34" charset="0"/>
              <a:buChar char="•"/>
            </a:pPr>
            <a:endParaRPr lang="en-GB" sz="2400" dirty="0">
              <a:solidFill>
                <a:srgbClr val="004636"/>
              </a:solidFill>
              <a:latin typeface="Panton" panose="00000500000000000000" pitchFamily="50" charset="0"/>
              <a:ea typeface="Fira Sans" panose="00000500000000000000" pitchFamily="50" charset="0"/>
            </a:endParaRPr>
          </a:p>
          <a:p>
            <a:r>
              <a:rPr lang="en-GB" sz="2400" dirty="0">
                <a:solidFill>
                  <a:srgbClr val="004636"/>
                </a:solidFill>
                <a:latin typeface="Panton" panose="00000500000000000000" pitchFamily="50" charset="0"/>
                <a:ea typeface="Fira Sans" panose="00000500000000000000" pitchFamily="50" charset="0"/>
              </a:rPr>
              <a:t>Making stuff in factories</a:t>
            </a:r>
          </a:p>
          <a:p>
            <a:pPr marL="342900" indent="-342900">
              <a:buFont typeface="Arial" panose="020B0604020202020204" pitchFamily="34" charset="0"/>
              <a:buChar char="•"/>
            </a:pPr>
            <a:endParaRPr lang="en-GB" sz="2400" dirty="0">
              <a:solidFill>
                <a:srgbClr val="004636"/>
              </a:solidFill>
              <a:latin typeface="Panton" panose="00000500000000000000" pitchFamily="50" charset="0"/>
              <a:ea typeface="Fira Sans" panose="00000500000000000000" pitchFamily="50" charset="0"/>
            </a:endParaRPr>
          </a:p>
          <a:p>
            <a:r>
              <a:rPr lang="en-GB" sz="2400" dirty="0">
                <a:solidFill>
                  <a:srgbClr val="004636"/>
                </a:solidFill>
                <a:latin typeface="Panton" panose="00000500000000000000" pitchFamily="50" charset="0"/>
                <a:ea typeface="Fira Sans" panose="00000500000000000000" pitchFamily="50" charset="0"/>
              </a:rPr>
              <a:t>Deforestation</a:t>
            </a:r>
          </a:p>
          <a:p>
            <a:pPr marL="342900" indent="-342900">
              <a:buFont typeface="Arial" panose="020B0604020202020204" pitchFamily="34" charset="0"/>
              <a:buChar char="•"/>
            </a:pPr>
            <a:endParaRPr lang="en-GB" sz="2400" dirty="0">
              <a:solidFill>
                <a:srgbClr val="004636"/>
              </a:solidFill>
              <a:latin typeface="Panton" panose="00000500000000000000" pitchFamily="50" charset="0"/>
              <a:ea typeface="Fira Sans" panose="00000500000000000000" pitchFamily="50" charset="0"/>
            </a:endParaRPr>
          </a:p>
          <a:p>
            <a:r>
              <a:rPr lang="en-GB" sz="2400" dirty="0">
                <a:solidFill>
                  <a:srgbClr val="004636"/>
                </a:solidFill>
                <a:latin typeface="Panton" panose="00000500000000000000" pitchFamily="50" charset="0"/>
                <a:ea typeface="Fira Sans" panose="00000500000000000000" pitchFamily="50" charset="0"/>
              </a:rPr>
              <a:t>Landfill produces methane</a:t>
            </a:r>
          </a:p>
        </p:txBody>
      </p:sp>
      <p:grpSp>
        <p:nvGrpSpPr>
          <p:cNvPr id="23" name="Group 22">
            <a:extLst>
              <a:ext uri="{FF2B5EF4-FFF2-40B4-BE49-F238E27FC236}">
                <a16:creationId xmlns:a16="http://schemas.microsoft.com/office/drawing/2014/main" id="{CF78757E-811D-58C0-021F-BFED1F597863}"/>
              </a:ext>
            </a:extLst>
          </p:cNvPr>
          <p:cNvGrpSpPr/>
          <p:nvPr/>
        </p:nvGrpSpPr>
        <p:grpSpPr>
          <a:xfrm>
            <a:off x="6972410" y="994876"/>
            <a:ext cx="457200" cy="457200"/>
            <a:chOff x="6553200" y="444500"/>
            <a:chExt cx="457200" cy="457200"/>
          </a:xfrm>
        </p:grpSpPr>
        <p:sp>
          <p:nvSpPr>
            <p:cNvPr id="6" name="Oval 5">
              <a:extLst>
                <a:ext uri="{FF2B5EF4-FFF2-40B4-BE49-F238E27FC236}">
                  <a16:creationId xmlns:a16="http://schemas.microsoft.com/office/drawing/2014/main" id="{94A2357A-95AD-67E4-64E4-42A4EC91CFDF}"/>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E5085FE-5877-EACF-0192-C3761EACC73E}"/>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1</a:t>
              </a:r>
              <a:endParaRPr lang="en-US" b="1" dirty="0">
                <a:solidFill>
                  <a:srgbClr val="F5FFEC"/>
                </a:solidFill>
                <a:latin typeface="Panton" pitchFamily="2" charset="77"/>
              </a:endParaRPr>
            </a:p>
          </p:txBody>
        </p:sp>
      </p:grpSp>
      <p:grpSp>
        <p:nvGrpSpPr>
          <p:cNvPr id="24" name="Group 23">
            <a:extLst>
              <a:ext uri="{FF2B5EF4-FFF2-40B4-BE49-F238E27FC236}">
                <a16:creationId xmlns:a16="http://schemas.microsoft.com/office/drawing/2014/main" id="{593E741D-60FD-D750-8642-FAAA1D18D5D1}"/>
              </a:ext>
            </a:extLst>
          </p:cNvPr>
          <p:cNvGrpSpPr/>
          <p:nvPr/>
        </p:nvGrpSpPr>
        <p:grpSpPr>
          <a:xfrm>
            <a:off x="1890203" y="2556976"/>
            <a:ext cx="457200" cy="457200"/>
            <a:chOff x="6553200" y="444500"/>
            <a:chExt cx="457200" cy="457200"/>
          </a:xfrm>
        </p:grpSpPr>
        <p:sp>
          <p:nvSpPr>
            <p:cNvPr id="25" name="Oval 24">
              <a:extLst>
                <a:ext uri="{FF2B5EF4-FFF2-40B4-BE49-F238E27FC236}">
                  <a16:creationId xmlns:a16="http://schemas.microsoft.com/office/drawing/2014/main" id="{051DBD05-A96C-35FC-7E09-E18FDD211C10}"/>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139BBBA-8325-9B89-6777-902BC34415CC}"/>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1</a:t>
              </a:r>
              <a:endParaRPr lang="en-US" b="1" dirty="0">
                <a:solidFill>
                  <a:srgbClr val="F5FFEC"/>
                </a:solidFill>
                <a:latin typeface="Panton" pitchFamily="2" charset="77"/>
              </a:endParaRPr>
            </a:p>
          </p:txBody>
        </p:sp>
      </p:grpSp>
      <p:grpSp>
        <p:nvGrpSpPr>
          <p:cNvPr id="27" name="Group 26">
            <a:extLst>
              <a:ext uri="{FF2B5EF4-FFF2-40B4-BE49-F238E27FC236}">
                <a16:creationId xmlns:a16="http://schemas.microsoft.com/office/drawing/2014/main" id="{5B2BB459-3FDE-FF82-A933-1C68E8630555}"/>
              </a:ext>
            </a:extLst>
          </p:cNvPr>
          <p:cNvGrpSpPr/>
          <p:nvPr/>
        </p:nvGrpSpPr>
        <p:grpSpPr>
          <a:xfrm>
            <a:off x="6970393" y="1706076"/>
            <a:ext cx="457200" cy="457200"/>
            <a:chOff x="6553200" y="444500"/>
            <a:chExt cx="457200" cy="457200"/>
          </a:xfrm>
        </p:grpSpPr>
        <p:sp>
          <p:nvSpPr>
            <p:cNvPr id="28" name="Oval 27">
              <a:extLst>
                <a:ext uri="{FF2B5EF4-FFF2-40B4-BE49-F238E27FC236}">
                  <a16:creationId xmlns:a16="http://schemas.microsoft.com/office/drawing/2014/main" id="{E7D6DC1B-AADD-0431-E283-89E8C67CEC4E}"/>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8DABE0B-3077-AECC-4E6C-E79510E13775}"/>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2</a:t>
              </a:r>
              <a:endParaRPr lang="en-US" b="1" dirty="0">
                <a:solidFill>
                  <a:srgbClr val="F5FFEC"/>
                </a:solidFill>
                <a:latin typeface="Panton" pitchFamily="2" charset="77"/>
              </a:endParaRPr>
            </a:p>
          </p:txBody>
        </p:sp>
      </p:grpSp>
      <p:grpSp>
        <p:nvGrpSpPr>
          <p:cNvPr id="30" name="Group 29">
            <a:extLst>
              <a:ext uri="{FF2B5EF4-FFF2-40B4-BE49-F238E27FC236}">
                <a16:creationId xmlns:a16="http://schemas.microsoft.com/office/drawing/2014/main" id="{83B63413-D09C-00E1-EFB8-F9CE8A428D42}"/>
              </a:ext>
            </a:extLst>
          </p:cNvPr>
          <p:cNvGrpSpPr/>
          <p:nvPr/>
        </p:nvGrpSpPr>
        <p:grpSpPr>
          <a:xfrm>
            <a:off x="6970393" y="2821086"/>
            <a:ext cx="457200" cy="457200"/>
            <a:chOff x="6553200" y="444500"/>
            <a:chExt cx="457200" cy="457200"/>
          </a:xfrm>
        </p:grpSpPr>
        <p:sp>
          <p:nvSpPr>
            <p:cNvPr id="31" name="Oval 30">
              <a:extLst>
                <a:ext uri="{FF2B5EF4-FFF2-40B4-BE49-F238E27FC236}">
                  <a16:creationId xmlns:a16="http://schemas.microsoft.com/office/drawing/2014/main" id="{1FBC6C86-017E-AF79-D936-0121B087394F}"/>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0D19D6C-DE3C-5BB6-1DC3-E300CE4F9FCA}"/>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3</a:t>
              </a:r>
              <a:endParaRPr lang="en-US" b="1" dirty="0">
                <a:solidFill>
                  <a:srgbClr val="F5FFEC"/>
                </a:solidFill>
                <a:latin typeface="Panton" pitchFamily="2" charset="77"/>
              </a:endParaRPr>
            </a:p>
          </p:txBody>
        </p:sp>
      </p:grpSp>
      <p:grpSp>
        <p:nvGrpSpPr>
          <p:cNvPr id="33" name="Group 32">
            <a:extLst>
              <a:ext uri="{FF2B5EF4-FFF2-40B4-BE49-F238E27FC236}">
                <a16:creationId xmlns:a16="http://schemas.microsoft.com/office/drawing/2014/main" id="{576DF578-BCEF-98F1-90B8-F9AB713DAB50}"/>
              </a:ext>
            </a:extLst>
          </p:cNvPr>
          <p:cNvGrpSpPr/>
          <p:nvPr/>
        </p:nvGrpSpPr>
        <p:grpSpPr>
          <a:xfrm>
            <a:off x="6970392" y="3885296"/>
            <a:ext cx="457200" cy="457200"/>
            <a:chOff x="6553200" y="444500"/>
            <a:chExt cx="457200" cy="457200"/>
          </a:xfrm>
        </p:grpSpPr>
        <p:sp>
          <p:nvSpPr>
            <p:cNvPr id="34" name="Oval 33">
              <a:extLst>
                <a:ext uri="{FF2B5EF4-FFF2-40B4-BE49-F238E27FC236}">
                  <a16:creationId xmlns:a16="http://schemas.microsoft.com/office/drawing/2014/main" id="{6F8FD38C-3192-0DB1-FE80-22D381525CBB}"/>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E0DC760-B411-E5C4-BAE0-1EFBAC00898B}"/>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4</a:t>
              </a:r>
              <a:endParaRPr lang="en-US" b="1" dirty="0">
                <a:solidFill>
                  <a:srgbClr val="F5FFEC"/>
                </a:solidFill>
                <a:latin typeface="Panton" pitchFamily="2" charset="77"/>
              </a:endParaRPr>
            </a:p>
          </p:txBody>
        </p:sp>
      </p:grpSp>
      <p:grpSp>
        <p:nvGrpSpPr>
          <p:cNvPr id="36" name="Group 35">
            <a:extLst>
              <a:ext uri="{FF2B5EF4-FFF2-40B4-BE49-F238E27FC236}">
                <a16:creationId xmlns:a16="http://schemas.microsoft.com/office/drawing/2014/main" id="{C5807F7A-5DC3-52BB-62CC-056639747ECA}"/>
              </a:ext>
            </a:extLst>
          </p:cNvPr>
          <p:cNvGrpSpPr/>
          <p:nvPr/>
        </p:nvGrpSpPr>
        <p:grpSpPr>
          <a:xfrm>
            <a:off x="6970392" y="4613472"/>
            <a:ext cx="457200" cy="457200"/>
            <a:chOff x="6553200" y="444500"/>
            <a:chExt cx="457200" cy="457200"/>
          </a:xfrm>
        </p:grpSpPr>
        <p:sp>
          <p:nvSpPr>
            <p:cNvPr id="37" name="Oval 36">
              <a:extLst>
                <a:ext uri="{FF2B5EF4-FFF2-40B4-BE49-F238E27FC236}">
                  <a16:creationId xmlns:a16="http://schemas.microsoft.com/office/drawing/2014/main" id="{7D90DEFE-BA02-CFF2-44D3-7B225E62A6DD}"/>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F813092-815F-90AA-BE5A-0374D8F6E2E6}"/>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5</a:t>
              </a:r>
              <a:endParaRPr lang="en-US" b="1" dirty="0">
                <a:solidFill>
                  <a:srgbClr val="F5FFEC"/>
                </a:solidFill>
                <a:latin typeface="Panton" pitchFamily="2" charset="77"/>
              </a:endParaRPr>
            </a:p>
          </p:txBody>
        </p:sp>
      </p:grpSp>
      <p:grpSp>
        <p:nvGrpSpPr>
          <p:cNvPr id="39" name="Group 38">
            <a:extLst>
              <a:ext uri="{FF2B5EF4-FFF2-40B4-BE49-F238E27FC236}">
                <a16:creationId xmlns:a16="http://schemas.microsoft.com/office/drawing/2014/main" id="{12CC6778-7E51-CAE0-5954-145CE8DD4128}"/>
              </a:ext>
            </a:extLst>
          </p:cNvPr>
          <p:cNvGrpSpPr/>
          <p:nvPr/>
        </p:nvGrpSpPr>
        <p:grpSpPr>
          <a:xfrm>
            <a:off x="6970392" y="5366792"/>
            <a:ext cx="457200" cy="457200"/>
            <a:chOff x="6553200" y="444500"/>
            <a:chExt cx="457200" cy="457200"/>
          </a:xfrm>
        </p:grpSpPr>
        <p:sp>
          <p:nvSpPr>
            <p:cNvPr id="40" name="Oval 39">
              <a:extLst>
                <a:ext uri="{FF2B5EF4-FFF2-40B4-BE49-F238E27FC236}">
                  <a16:creationId xmlns:a16="http://schemas.microsoft.com/office/drawing/2014/main" id="{D153C0F1-68C6-3EDC-27AA-F0E45C5AC906}"/>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56F002F5-C437-C041-DD29-E3BDEA0F5B38}"/>
                </a:ext>
              </a:extLst>
            </p:cNvPr>
            <p:cNvSpPr txBox="1"/>
            <p:nvPr/>
          </p:nvSpPr>
          <p:spPr>
            <a:xfrm>
              <a:off x="6618826" y="506968"/>
              <a:ext cx="325947" cy="369332"/>
            </a:xfrm>
            <a:prstGeom prst="rect">
              <a:avLst/>
            </a:prstGeom>
            <a:noFill/>
          </p:spPr>
          <p:txBody>
            <a:bodyPr wrap="square">
              <a:spAutoFit/>
            </a:bodyPr>
            <a:lstStyle/>
            <a:p>
              <a:pPr algn="ctr"/>
              <a:r>
                <a:rPr lang="en-GB" b="1" dirty="0">
                  <a:solidFill>
                    <a:srgbClr val="F5FFEC"/>
                  </a:solidFill>
                  <a:latin typeface="Panton" pitchFamily="2" charset="77"/>
                  <a:ea typeface="Fira Sans" panose="00000500000000000000" pitchFamily="50" charset="0"/>
                </a:rPr>
                <a:t>6</a:t>
              </a:r>
              <a:endParaRPr lang="en-US" b="1" dirty="0">
                <a:solidFill>
                  <a:srgbClr val="F5FFEC"/>
                </a:solidFill>
                <a:latin typeface="Panton" pitchFamily="2" charset="77"/>
              </a:endParaRPr>
            </a:p>
          </p:txBody>
        </p:sp>
      </p:grpSp>
      <p:grpSp>
        <p:nvGrpSpPr>
          <p:cNvPr id="42" name="Group 41">
            <a:extLst>
              <a:ext uri="{FF2B5EF4-FFF2-40B4-BE49-F238E27FC236}">
                <a16:creationId xmlns:a16="http://schemas.microsoft.com/office/drawing/2014/main" id="{43A1BDEA-A8AA-978B-A3CC-CE6AB31D448D}"/>
              </a:ext>
            </a:extLst>
          </p:cNvPr>
          <p:cNvGrpSpPr/>
          <p:nvPr/>
        </p:nvGrpSpPr>
        <p:grpSpPr>
          <a:xfrm>
            <a:off x="6096000" y="1418252"/>
            <a:ext cx="457200" cy="457200"/>
            <a:chOff x="6553200" y="444500"/>
            <a:chExt cx="457200" cy="457200"/>
          </a:xfrm>
        </p:grpSpPr>
        <p:sp>
          <p:nvSpPr>
            <p:cNvPr id="43" name="Oval 42">
              <a:extLst>
                <a:ext uri="{FF2B5EF4-FFF2-40B4-BE49-F238E27FC236}">
                  <a16:creationId xmlns:a16="http://schemas.microsoft.com/office/drawing/2014/main" id="{A2AA5611-3561-82A9-AFE5-E5ED4FBF8EFE}"/>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B6A744D9-8403-D0B9-A6F9-B44359FB10DD}"/>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2</a:t>
              </a:r>
              <a:endParaRPr lang="en-US" b="1" dirty="0">
                <a:solidFill>
                  <a:srgbClr val="F5FFEC"/>
                </a:solidFill>
                <a:latin typeface="Panton" pitchFamily="2" charset="77"/>
              </a:endParaRPr>
            </a:p>
          </p:txBody>
        </p:sp>
      </p:grpSp>
      <p:grpSp>
        <p:nvGrpSpPr>
          <p:cNvPr id="45" name="Group 44">
            <a:extLst>
              <a:ext uri="{FF2B5EF4-FFF2-40B4-BE49-F238E27FC236}">
                <a16:creationId xmlns:a16="http://schemas.microsoft.com/office/drawing/2014/main" id="{A0D5B0DE-C8CD-23B0-4E56-626E3AD29AC5}"/>
              </a:ext>
            </a:extLst>
          </p:cNvPr>
          <p:cNvGrpSpPr/>
          <p:nvPr/>
        </p:nvGrpSpPr>
        <p:grpSpPr>
          <a:xfrm>
            <a:off x="3919564" y="1165704"/>
            <a:ext cx="457200" cy="457200"/>
            <a:chOff x="6553200" y="444500"/>
            <a:chExt cx="457200" cy="457200"/>
          </a:xfrm>
        </p:grpSpPr>
        <p:sp>
          <p:nvSpPr>
            <p:cNvPr id="46" name="Oval 45">
              <a:extLst>
                <a:ext uri="{FF2B5EF4-FFF2-40B4-BE49-F238E27FC236}">
                  <a16:creationId xmlns:a16="http://schemas.microsoft.com/office/drawing/2014/main" id="{6DB76133-F56B-D230-17E3-7E468B6691BC}"/>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890F8BDE-2157-642B-534C-D94E94B0ABBA}"/>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3</a:t>
              </a:r>
              <a:endParaRPr lang="en-US" b="1" dirty="0">
                <a:solidFill>
                  <a:srgbClr val="F5FFEC"/>
                </a:solidFill>
                <a:latin typeface="Panton" pitchFamily="2" charset="77"/>
              </a:endParaRPr>
            </a:p>
          </p:txBody>
        </p:sp>
      </p:grpSp>
      <p:grpSp>
        <p:nvGrpSpPr>
          <p:cNvPr id="48" name="Group 47">
            <a:extLst>
              <a:ext uri="{FF2B5EF4-FFF2-40B4-BE49-F238E27FC236}">
                <a16:creationId xmlns:a16="http://schemas.microsoft.com/office/drawing/2014/main" id="{195F7879-E2C2-5983-1E56-99608F71F4EF}"/>
              </a:ext>
            </a:extLst>
          </p:cNvPr>
          <p:cNvGrpSpPr/>
          <p:nvPr/>
        </p:nvGrpSpPr>
        <p:grpSpPr>
          <a:xfrm>
            <a:off x="5382892" y="2137876"/>
            <a:ext cx="457200" cy="457200"/>
            <a:chOff x="6553200" y="444500"/>
            <a:chExt cx="457200" cy="457200"/>
          </a:xfrm>
        </p:grpSpPr>
        <p:sp>
          <p:nvSpPr>
            <p:cNvPr id="49" name="Oval 48">
              <a:extLst>
                <a:ext uri="{FF2B5EF4-FFF2-40B4-BE49-F238E27FC236}">
                  <a16:creationId xmlns:a16="http://schemas.microsoft.com/office/drawing/2014/main" id="{F74816DD-05A3-4C60-4AEF-BAC51E1C8F96}"/>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0480CF06-744D-2BA4-3148-22F4EAC817A2}"/>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4</a:t>
              </a:r>
              <a:endParaRPr lang="en-US" b="1" dirty="0">
                <a:solidFill>
                  <a:srgbClr val="F5FFEC"/>
                </a:solidFill>
                <a:latin typeface="Panton" pitchFamily="2" charset="77"/>
              </a:endParaRPr>
            </a:p>
          </p:txBody>
        </p:sp>
      </p:grpSp>
      <p:grpSp>
        <p:nvGrpSpPr>
          <p:cNvPr id="51" name="Group 50">
            <a:extLst>
              <a:ext uri="{FF2B5EF4-FFF2-40B4-BE49-F238E27FC236}">
                <a16:creationId xmlns:a16="http://schemas.microsoft.com/office/drawing/2014/main" id="{DD1875D6-6866-1C4A-0319-8CE2F7464ED6}"/>
              </a:ext>
            </a:extLst>
          </p:cNvPr>
          <p:cNvGrpSpPr/>
          <p:nvPr/>
        </p:nvGrpSpPr>
        <p:grpSpPr>
          <a:xfrm>
            <a:off x="4146254" y="4307768"/>
            <a:ext cx="457200" cy="457200"/>
            <a:chOff x="6553200" y="444500"/>
            <a:chExt cx="457200" cy="457200"/>
          </a:xfrm>
        </p:grpSpPr>
        <p:sp>
          <p:nvSpPr>
            <p:cNvPr id="52" name="Oval 51">
              <a:extLst>
                <a:ext uri="{FF2B5EF4-FFF2-40B4-BE49-F238E27FC236}">
                  <a16:creationId xmlns:a16="http://schemas.microsoft.com/office/drawing/2014/main" id="{033EA267-C109-F8EC-34D4-B7E05BE2A596}"/>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0011709B-28CB-2048-892C-911CE5596D11}"/>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5</a:t>
              </a:r>
              <a:endParaRPr lang="en-US" b="1" dirty="0">
                <a:solidFill>
                  <a:srgbClr val="F5FFEC"/>
                </a:solidFill>
                <a:latin typeface="Panton" pitchFamily="2" charset="77"/>
              </a:endParaRPr>
            </a:p>
          </p:txBody>
        </p:sp>
      </p:grpSp>
      <p:grpSp>
        <p:nvGrpSpPr>
          <p:cNvPr id="57" name="Group 56">
            <a:extLst>
              <a:ext uri="{FF2B5EF4-FFF2-40B4-BE49-F238E27FC236}">
                <a16:creationId xmlns:a16="http://schemas.microsoft.com/office/drawing/2014/main" id="{F55AAC9A-D7A5-D3F6-0216-428C80A8B03D}"/>
              </a:ext>
            </a:extLst>
          </p:cNvPr>
          <p:cNvGrpSpPr/>
          <p:nvPr/>
        </p:nvGrpSpPr>
        <p:grpSpPr>
          <a:xfrm>
            <a:off x="5867399" y="3090397"/>
            <a:ext cx="457200" cy="457200"/>
            <a:chOff x="6553200" y="444500"/>
            <a:chExt cx="457200" cy="457200"/>
          </a:xfrm>
        </p:grpSpPr>
        <p:sp>
          <p:nvSpPr>
            <p:cNvPr id="58" name="Oval 57">
              <a:extLst>
                <a:ext uri="{FF2B5EF4-FFF2-40B4-BE49-F238E27FC236}">
                  <a16:creationId xmlns:a16="http://schemas.microsoft.com/office/drawing/2014/main" id="{C37023AD-C7E5-79D3-8DAC-C164C8A51477}"/>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886F24E6-6BF3-06CC-CC8C-4B228F8672FC}"/>
                </a:ext>
              </a:extLst>
            </p:cNvPr>
            <p:cNvSpPr txBox="1"/>
            <p:nvPr/>
          </p:nvSpPr>
          <p:spPr>
            <a:xfrm>
              <a:off x="6618826" y="506968"/>
              <a:ext cx="325947" cy="369332"/>
            </a:xfrm>
            <a:prstGeom prst="rect">
              <a:avLst/>
            </a:prstGeom>
            <a:noFill/>
          </p:spPr>
          <p:txBody>
            <a:bodyPr wrap="square">
              <a:spAutoFit/>
            </a:bodyPr>
            <a:lstStyle/>
            <a:p>
              <a:pPr algn="ctr"/>
              <a:r>
                <a:rPr lang="en-GB" b="1" dirty="0">
                  <a:solidFill>
                    <a:srgbClr val="F5FFEC"/>
                  </a:solidFill>
                  <a:latin typeface="Panton" pitchFamily="2" charset="77"/>
                  <a:ea typeface="Fira Sans" panose="00000500000000000000" pitchFamily="50" charset="0"/>
                </a:rPr>
                <a:t>6</a:t>
              </a:r>
              <a:endParaRPr lang="en-US" b="1" dirty="0">
                <a:solidFill>
                  <a:srgbClr val="F5FFEC"/>
                </a:solidFill>
                <a:latin typeface="Panton" pitchFamily="2" charset="77"/>
              </a:endParaRPr>
            </a:p>
          </p:txBody>
        </p:sp>
      </p:grpSp>
    </p:spTree>
    <p:extLst>
      <p:ext uri="{BB962C8B-B14F-4D97-AF65-F5344CB8AC3E}">
        <p14:creationId xmlns:p14="http://schemas.microsoft.com/office/powerpoint/2010/main" val="1656927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0688B160-E19F-4217-8547-42EF7A0903D2}"/>
              </a:ext>
            </a:extLst>
          </p:cNvPr>
          <p:cNvSpPr>
            <a:spLocks noGrp="1" noChangeArrowheads="1"/>
          </p:cNvSpPr>
          <p:nvPr>
            <p:ph type="title"/>
          </p:nvPr>
        </p:nvSpPr>
        <p:spPr>
          <a:xfrm>
            <a:off x="658813" y="899556"/>
            <a:ext cx="10907543" cy="4878944"/>
          </a:xfrm>
        </p:spPr>
        <p:txBody>
          <a:bodyPr>
            <a:noAutofit/>
          </a:bodyPr>
          <a:lstStyle/>
          <a:p>
            <a:pPr algn="l">
              <a:lnSpc>
                <a:spcPct val="100000"/>
              </a:lnSpc>
            </a:pPr>
            <a:r>
              <a:rPr lang="en-GB" altLang="en-US" sz="4800" dirty="0">
                <a:solidFill>
                  <a:srgbClr val="00A696"/>
                </a:solidFill>
                <a:latin typeface="Panton" pitchFamily="2" charset="77"/>
              </a:rPr>
              <a:t>This NASA animation shows the changes in global temperatures</a:t>
            </a:r>
            <a:br>
              <a:rPr lang="en-GB" altLang="en-US" sz="4800" dirty="0">
                <a:solidFill>
                  <a:srgbClr val="00A696"/>
                </a:solidFill>
                <a:latin typeface="Panton" pitchFamily="2" charset="77"/>
              </a:rPr>
            </a:br>
            <a:r>
              <a:rPr lang="en-GB" altLang="en-US" sz="4800" dirty="0">
                <a:solidFill>
                  <a:srgbClr val="00A696"/>
                </a:solidFill>
                <a:latin typeface="Panton" pitchFamily="2" charset="77"/>
              </a:rPr>
              <a:t>since 1880. Higher than normal temperatures are shown in red and lower than normal temperatures are shown in blue. </a:t>
            </a:r>
            <a:r>
              <a:rPr lang="en-GB" altLang="en-US" sz="4800" b="0" dirty="0">
                <a:solidFill>
                  <a:srgbClr val="FF1D7C"/>
                </a:solidFill>
                <a:latin typeface="Panton" pitchFamily="2" charset="77"/>
              </a:rPr>
              <a:t>What do you notice?</a:t>
            </a:r>
          </a:p>
        </p:txBody>
      </p:sp>
    </p:spTree>
    <p:extLst>
      <p:ext uri="{BB962C8B-B14F-4D97-AF65-F5344CB8AC3E}">
        <p14:creationId xmlns:p14="http://schemas.microsoft.com/office/powerpoint/2010/main" val="4061130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2021GISStempC-5yrAvg">
            <a:hlinkClick r:id="" action="ppaction://media"/>
            <a:extLst>
              <a:ext uri="{FF2B5EF4-FFF2-40B4-BE49-F238E27FC236}">
                <a16:creationId xmlns:a16="http://schemas.microsoft.com/office/drawing/2014/main" id="{C8F96CB8-0130-4257-8BA7-471DEF26D8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7999"/>
          </a:xfrm>
          <a:prstGeom prst="rect">
            <a:avLst/>
          </a:prstGeom>
        </p:spPr>
      </p:pic>
    </p:spTree>
    <p:extLst>
      <p:ext uri="{BB962C8B-B14F-4D97-AF65-F5344CB8AC3E}">
        <p14:creationId xmlns:p14="http://schemas.microsoft.com/office/powerpoint/2010/main" val="128809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
                                        </p:tgtEl>
                                      </p:cBhvr>
                                    </p:cmd>
                                  </p:childTnLst>
                                </p:cTn>
                              </p:par>
                            </p:childTnLst>
                          </p:cTn>
                        </p:par>
                      </p:childTnLst>
                    </p:cTn>
                  </p:par>
                </p:childTnLst>
              </p:cTn>
              <p:nextCondLst>
                <p:cond evt="onClick" delay="0">
                  <p:tgtEl>
                    <p:spTgt spid="24"/>
                  </p:tgtEl>
                </p:cond>
              </p:nextCondLst>
            </p:seq>
            <p:video>
              <p:cMediaNode vol="80000">
                <p:cTn id="12" fill="hold" display="0">
                  <p:stCondLst>
                    <p:cond delay="indefinite"/>
                  </p:stCondLst>
                </p:cTn>
                <p:tgtEl>
                  <p:spTgt spid="2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FEC"/>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737CF31-D438-4003-B164-3AB92C934F5C}"/>
              </a:ext>
            </a:extLst>
          </p:cNvPr>
          <p:cNvSpPr>
            <a:spLocks noGrp="1"/>
          </p:cNvSpPr>
          <p:nvPr>
            <p:ph type="title"/>
          </p:nvPr>
        </p:nvSpPr>
        <p:spPr>
          <a:xfrm>
            <a:off x="658813" y="945599"/>
            <a:ext cx="10515600" cy="781602"/>
          </a:xfrm>
        </p:spPr>
        <p:txBody>
          <a:bodyPr>
            <a:normAutofit/>
          </a:bodyPr>
          <a:lstStyle/>
          <a:p>
            <a:pPr>
              <a:defRPr/>
            </a:pPr>
            <a:r>
              <a:rPr lang="en-GB" sz="4800" b="1" dirty="0">
                <a:solidFill>
                  <a:srgbClr val="00A696"/>
                </a:solidFill>
                <a:cs typeface="Calibri" panose="020F0502020204030204" pitchFamily="34" charset="0"/>
              </a:rPr>
              <a:t>Being part of the solution</a:t>
            </a:r>
          </a:p>
        </p:txBody>
      </p:sp>
      <p:sp>
        <p:nvSpPr>
          <p:cNvPr id="2" name="Oval 1">
            <a:extLst>
              <a:ext uri="{FF2B5EF4-FFF2-40B4-BE49-F238E27FC236}">
                <a16:creationId xmlns:a16="http://schemas.microsoft.com/office/drawing/2014/main" id="{748A6A17-E7A2-2C99-F83F-1831AECFFD68}"/>
              </a:ext>
            </a:extLst>
          </p:cNvPr>
          <p:cNvSpPr/>
          <p:nvPr/>
        </p:nvSpPr>
        <p:spPr>
          <a:xfrm>
            <a:off x="658813" y="2654300"/>
            <a:ext cx="2503487" cy="2503487"/>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A696"/>
              </a:solidFill>
            </a:endParaRPr>
          </a:p>
        </p:txBody>
      </p:sp>
      <p:sp>
        <p:nvSpPr>
          <p:cNvPr id="6" name="Oval 5">
            <a:extLst>
              <a:ext uri="{FF2B5EF4-FFF2-40B4-BE49-F238E27FC236}">
                <a16:creationId xmlns:a16="http://schemas.microsoft.com/office/drawing/2014/main" id="{F8F7324E-2E83-AE00-4F67-A1A579F00D3C}"/>
              </a:ext>
            </a:extLst>
          </p:cNvPr>
          <p:cNvSpPr/>
          <p:nvPr/>
        </p:nvSpPr>
        <p:spPr>
          <a:xfrm>
            <a:off x="3413126" y="2654300"/>
            <a:ext cx="2503487" cy="2503487"/>
          </a:xfrm>
          <a:prstGeom prst="ellipse">
            <a:avLst/>
          </a:prstGeom>
          <a:solidFill>
            <a:srgbClr val="FB6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73DA381-B2B7-068E-76BA-A552C9688679}"/>
              </a:ext>
            </a:extLst>
          </p:cNvPr>
          <p:cNvSpPr/>
          <p:nvPr/>
        </p:nvSpPr>
        <p:spPr>
          <a:xfrm>
            <a:off x="6167439" y="2654299"/>
            <a:ext cx="2503487" cy="2503487"/>
          </a:xfrm>
          <a:prstGeom prst="ellipse">
            <a:avLst/>
          </a:prstGeom>
          <a:solidFill>
            <a:srgbClr val="00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60214FE-39C8-8096-4ECD-A3911F9C1D42}"/>
              </a:ext>
            </a:extLst>
          </p:cNvPr>
          <p:cNvSpPr/>
          <p:nvPr/>
        </p:nvSpPr>
        <p:spPr>
          <a:xfrm>
            <a:off x="8967594" y="2654298"/>
            <a:ext cx="2503487" cy="2503487"/>
          </a:xfrm>
          <a:prstGeom prst="ellipse">
            <a:avLst/>
          </a:prstGeom>
          <a:solidFill>
            <a:srgbClr val="138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4BC6D6-3725-17F7-4303-0FA769894FC8}"/>
              </a:ext>
            </a:extLst>
          </p:cNvPr>
          <p:cNvSpPr txBox="1"/>
          <p:nvPr/>
        </p:nvSpPr>
        <p:spPr>
          <a:xfrm>
            <a:off x="1168749" y="3644431"/>
            <a:ext cx="1483616" cy="523220"/>
          </a:xfrm>
          <a:prstGeom prst="rect">
            <a:avLst/>
          </a:prstGeom>
          <a:noFill/>
        </p:spPr>
        <p:txBody>
          <a:bodyPr wrap="square">
            <a:spAutoFit/>
          </a:bodyPr>
          <a:lstStyle/>
          <a:p>
            <a:pPr marL="0" indent="0" algn="ctr">
              <a:buNone/>
            </a:pPr>
            <a:r>
              <a:rPr lang="en-GB" altLang="en-US" sz="2800" b="1" dirty="0">
                <a:solidFill>
                  <a:srgbClr val="F5FFEC"/>
                </a:solidFill>
                <a:latin typeface="Panton" pitchFamily="2" charset="77"/>
              </a:rPr>
              <a:t>Doers</a:t>
            </a:r>
          </a:p>
        </p:txBody>
      </p:sp>
      <p:sp>
        <p:nvSpPr>
          <p:cNvPr id="11" name="TextBox 10">
            <a:extLst>
              <a:ext uri="{FF2B5EF4-FFF2-40B4-BE49-F238E27FC236}">
                <a16:creationId xmlns:a16="http://schemas.microsoft.com/office/drawing/2014/main" id="{5E0C386B-A5F4-0CAD-8B2F-BFC0A46EDADC}"/>
              </a:ext>
            </a:extLst>
          </p:cNvPr>
          <p:cNvSpPr txBox="1"/>
          <p:nvPr/>
        </p:nvSpPr>
        <p:spPr>
          <a:xfrm>
            <a:off x="3768204" y="3644431"/>
            <a:ext cx="1793332" cy="523220"/>
          </a:xfrm>
          <a:prstGeom prst="rect">
            <a:avLst/>
          </a:prstGeom>
          <a:noFill/>
        </p:spPr>
        <p:txBody>
          <a:bodyPr wrap="square">
            <a:spAutoFit/>
          </a:bodyPr>
          <a:lstStyle/>
          <a:p>
            <a:pPr marL="0" indent="0" algn="ctr">
              <a:buNone/>
            </a:pPr>
            <a:r>
              <a:rPr lang="en-GB" altLang="en-US" sz="2800" b="1" dirty="0">
                <a:solidFill>
                  <a:srgbClr val="F5FFEC"/>
                </a:solidFill>
                <a:latin typeface="Panton" pitchFamily="2" charset="77"/>
              </a:rPr>
              <a:t>Shoppers</a:t>
            </a:r>
          </a:p>
        </p:txBody>
      </p:sp>
      <p:sp>
        <p:nvSpPr>
          <p:cNvPr id="12" name="TextBox 11">
            <a:extLst>
              <a:ext uri="{FF2B5EF4-FFF2-40B4-BE49-F238E27FC236}">
                <a16:creationId xmlns:a16="http://schemas.microsoft.com/office/drawing/2014/main" id="{CD2C0CD2-BF68-337D-CF1D-85B3C1F08BF8}"/>
              </a:ext>
            </a:extLst>
          </p:cNvPr>
          <p:cNvSpPr txBox="1"/>
          <p:nvPr/>
        </p:nvSpPr>
        <p:spPr>
          <a:xfrm>
            <a:off x="6522516" y="3644431"/>
            <a:ext cx="1793332" cy="523220"/>
          </a:xfrm>
          <a:prstGeom prst="rect">
            <a:avLst/>
          </a:prstGeom>
          <a:noFill/>
        </p:spPr>
        <p:txBody>
          <a:bodyPr wrap="square">
            <a:spAutoFit/>
          </a:bodyPr>
          <a:lstStyle/>
          <a:p>
            <a:pPr marL="0" indent="0" algn="ctr">
              <a:buNone/>
            </a:pPr>
            <a:r>
              <a:rPr lang="en-GB" altLang="en-US" sz="2800" b="1" dirty="0">
                <a:solidFill>
                  <a:srgbClr val="F5FFEC"/>
                </a:solidFill>
                <a:latin typeface="Panton" pitchFamily="2" charset="77"/>
              </a:rPr>
              <a:t>Learners</a:t>
            </a:r>
          </a:p>
        </p:txBody>
      </p:sp>
      <p:sp>
        <p:nvSpPr>
          <p:cNvPr id="13" name="TextBox 12">
            <a:extLst>
              <a:ext uri="{FF2B5EF4-FFF2-40B4-BE49-F238E27FC236}">
                <a16:creationId xmlns:a16="http://schemas.microsoft.com/office/drawing/2014/main" id="{B57C275E-534E-55B1-4B68-05A0D4F19336}"/>
              </a:ext>
            </a:extLst>
          </p:cNvPr>
          <p:cNvSpPr txBox="1"/>
          <p:nvPr/>
        </p:nvSpPr>
        <p:spPr>
          <a:xfrm>
            <a:off x="9322671" y="3644431"/>
            <a:ext cx="1793332" cy="523220"/>
          </a:xfrm>
          <a:prstGeom prst="rect">
            <a:avLst/>
          </a:prstGeom>
          <a:noFill/>
        </p:spPr>
        <p:txBody>
          <a:bodyPr wrap="square">
            <a:spAutoFit/>
          </a:bodyPr>
          <a:lstStyle/>
          <a:p>
            <a:pPr marL="0" indent="0" algn="ctr">
              <a:buNone/>
            </a:pPr>
            <a:r>
              <a:rPr lang="en-GB" altLang="en-US" sz="2800" b="1" dirty="0">
                <a:solidFill>
                  <a:srgbClr val="F5FFEC"/>
                </a:solidFill>
                <a:latin typeface="Panton" pitchFamily="2" charset="77"/>
              </a:rPr>
              <a:t>Shouters</a:t>
            </a:r>
          </a:p>
        </p:txBody>
      </p:sp>
    </p:spTree>
    <p:extLst>
      <p:ext uri="{BB962C8B-B14F-4D97-AF65-F5344CB8AC3E}">
        <p14:creationId xmlns:p14="http://schemas.microsoft.com/office/powerpoint/2010/main" val="3077409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3d95966-ef7d-4e67-b719-112b521b4f3e" xsi:nil="true"/>
    <lcf76f155ced4ddcb4097134ff3c332f xmlns="45bc086a-d6a3-4540-8f11-0ba5323318a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69600302DC0374EBF0EF4530510F941" ma:contentTypeVersion="18" ma:contentTypeDescription="Create a new document." ma:contentTypeScope="" ma:versionID="6cf591d6ab9a03cfa9eb774eccd34fd3">
  <xsd:schema xmlns:xsd="http://www.w3.org/2001/XMLSchema" xmlns:xs="http://www.w3.org/2001/XMLSchema" xmlns:p="http://schemas.microsoft.com/office/2006/metadata/properties" xmlns:ns2="45bc086a-d6a3-4540-8f11-0ba5323318aa" xmlns:ns3="93d95966-ef7d-4e67-b719-112b521b4f3e" targetNamespace="http://schemas.microsoft.com/office/2006/metadata/properties" ma:root="true" ma:fieldsID="94ef1ade335f6e7329e1a6e0dc38f630" ns2:_="" ns3:_="">
    <xsd:import namespace="45bc086a-d6a3-4540-8f11-0ba5323318aa"/>
    <xsd:import namespace="93d95966-ef7d-4e67-b719-112b521b4f3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CR"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bc086a-d6a3-4540-8f11-0ba5323318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b165214-9001-478f-badb-5fb643c380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d95966-ef7d-4e67-b719-112b521b4f3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4e00866e-9bf1-43fd-ba84-7961e08c75b9}" ma:internalName="TaxCatchAll" ma:showField="CatchAllData" ma:web="93d95966-ef7d-4e67-b719-112b521b4f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DF8D8A-F216-498A-AB64-683D9EE0BBE9}">
  <ds:schemaRefs>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93d95966-ef7d-4e67-b719-112b521b4f3e"/>
    <ds:schemaRef ds:uri="45bc086a-d6a3-4540-8f11-0ba5323318aa"/>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286677E-9712-4418-8337-9E75D6B23945}">
  <ds:schemaRefs>
    <ds:schemaRef ds:uri="http://schemas.microsoft.com/sharepoint/v3/contenttype/forms"/>
  </ds:schemaRefs>
</ds:datastoreItem>
</file>

<file path=customXml/itemProps3.xml><?xml version="1.0" encoding="utf-8"?>
<ds:datastoreItem xmlns:ds="http://schemas.openxmlformats.org/officeDocument/2006/customXml" ds:itemID="{50FAB097-449D-4E0B-9B77-17C284A09D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bc086a-d6a3-4540-8f11-0ba5323318aa"/>
    <ds:schemaRef ds:uri="93d95966-ef7d-4e67-b719-112b521b4f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749</TotalTime>
  <Words>864</Words>
  <Application>Microsoft Office PowerPoint</Application>
  <PresentationFormat>Widescreen</PresentationFormat>
  <Paragraphs>150</Paragraphs>
  <Slides>28</Slides>
  <Notes>19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Panton</vt:lpstr>
      <vt:lpstr>Office Theme</vt:lpstr>
      <vt:lpstr>PowerPoint Presentation</vt:lpstr>
      <vt:lpstr>PowerPoint Presentation</vt:lpstr>
      <vt:lpstr>PowerPoint Presentation</vt:lpstr>
      <vt:lpstr>PowerPoint Presentation</vt:lpstr>
      <vt:lpstr>PowerPoint Presentation</vt:lpstr>
      <vt:lpstr>PowerPoint Presentation</vt:lpstr>
      <vt:lpstr>This NASA animation shows the changes in global temperatures since 1880. Higher than normal temperatures are shown in red and lower than normal temperatures are shown in blue. What do you notice?</vt:lpstr>
      <vt:lpstr>PowerPoint Presentation</vt:lpstr>
      <vt:lpstr>Being part of the 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sort of person do  you think you are (mainly)?</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Cooper</dc:creator>
  <cp:lastModifiedBy>Robbie Kirkman</cp:lastModifiedBy>
  <cp:revision>318</cp:revision>
  <dcterms:created xsi:type="dcterms:W3CDTF">2023-09-07T12:02:45Z</dcterms:created>
  <dcterms:modified xsi:type="dcterms:W3CDTF">2023-12-06T10:54:12Z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0x010100369600302DC0374EBF0EF4530510F941</vt:lpwstr>
  </property>
</Properties>
</file>